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8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9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10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3" r:id="rId5"/>
    <p:sldMasterId id="2147483770" r:id="rId6"/>
    <p:sldMasterId id="2147483809" r:id="rId7"/>
    <p:sldMasterId id="2147483848" r:id="rId8"/>
    <p:sldMasterId id="2147483894" r:id="rId9"/>
    <p:sldMasterId id="2147483936" r:id="rId10"/>
    <p:sldMasterId id="2147483959" r:id="rId11"/>
    <p:sldMasterId id="2147484000" r:id="rId12"/>
    <p:sldMasterId id="2147484041" r:id="rId13"/>
    <p:sldMasterId id="2147484080" r:id="rId14"/>
  </p:sldMasterIdLst>
  <p:notesMasterIdLst>
    <p:notesMasterId r:id="rId44"/>
  </p:notesMasterIdLst>
  <p:handoutMasterIdLst>
    <p:handoutMasterId r:id="rId45"/>
  </p:handoutMasterIdLst>
  <p:sldIdLst>
    <p:sldId id="350" r:id="rId15"/>
    <p:sldId id="299" r:id="rId16"/>
    <p:sldId id="2147473563" r:id="rId17"/>
    <p:sldId id="2147374770" r:id="rId18"/>
    <p:sldId id="2147374771" r:id="rId19"/>
    <p:sldId id="2147374763" r:id="rId20"/>
    <p:sldId id="2147374764" r:id="rId21"/>
    <p:sldId id="2146448456" r:id="rId22"/>
    <p:sldId id="2147473591" r:id="rId23"/>
    <p:sldId id="374" r:id="rId24"/>
    <p:sldId id="2147472130" r:id="rId25"/>
    <p:sldId id="589" r:id="rId26"/>
    <p:sldId id="378" r:id="rId27"/>
    <p:sldId id="379" r:id="rId28"/>
    <p:sldId id="2147472159" r:id="rId29"/>
    <p:sldId id="2147473599" r:id="rId30"/>
    <p:sldId id="382" r:id="rId31"/>
    <p:sldId id="2147473573" r:id="rId32"/>
    <p:sldId id="2147473574" r:id="rId33"/>
    <p:sldId id="2147473595" r:id="rId34"/>
    <p:sldId id="2147473594" r:id="rId35"/>
    <p:sldId id="2147473578" r:id="rId36"/>
    <p:sldId id="2147473596" r:id="rId37"/>
    <p:sldId id="2147473597" r:id="rId38"/>
    <p:sldId id="2147473587" r:id="rId39"/>
    <p:sldId id="2147473588" r:id="rId40"/>
    <p:sldId id="2147473589" r:id="rId41"/>
    <p:sldId id="2147374800" r:id="rId42"/>
    <p:sldId id="2147473590" r:id="rId4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3">
          <p15:clr>
            <a:srgbClr val="A4A3A4"/>
          </p15:clr>
        </p15:guide>
        <p15:guide id="2" orient="horz" pos="4212">
          <p15:clr>
            <a:srgbClr val="A4A3A4"/>
          </p15:clr>
        </p15:guide>
        <p15:guide id="3" orient="horz" pos="3887">
          <p15:clr>
            <a:srgbClr val="A4A3A4"/>
          </p15:clr>
        </p15:guide>
        <p15:guide id="4" pos="3943">
          <p15:clr>
            <a:srgbClr val="A4A3A4"/>
          </p15:clr>
        </p15:guide>
        <p15:guide id="5" pos="2279">
          <p15:clr>
            <a:srgbClr val="A4A3A4"/>
          </p15:clr>
        </p15:guide>
        <p15:guide id="6" pos="54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808080"/>
    <a:srgbClr val="F7F4EF"/>
    <a:srgbClr val="FFFBFB"/>
    <a:srgbClr val="611B4A"/>
    <a:srgbClr val="621B4B"/>
    <a:srgbClr val="EBE9E5"/>
    <a:srgbClr val="F3F2F0"/>
    <a:srgbClr val="EC9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C50982-D664-4D4F-91FC-3B68798612EC}" v="14" dt="2025-02-26T17:57:00.084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26" y="1026"/>
      </p:cViewPr>
      <p:guideLst>
        <p:guide orient="horz" pos="463"/>
        <p:guide orient="horz" pos="4212"/>
        <p:guide orient="horz" pos="3887"/>
        <p:guide pos="3943"/>
        <p:guide pos="2279"/>
        <p:guide pos="54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C0EDC-3B04-4D43-AC98-A606493C474D}" type="datetimeFigureOut">
              <a:rPr lang="en-US" sz="1000" smtClean="0">
                <a:latin typeface="Arial" pitchFamily="34" charset="0"/>
                <a:cs typeface="Arial" pitchFamily="34" charset="0"/>
              </a:rPr>
              <a:pPr/>
              <a:t>2/27/2025</a:t>
            </a:fld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sz="8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2011 LENOVO CONFIDENTIAL.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3538-DD9D-4F25-8311-592750C50641}" type="slidenum">
              <a:rPr lang="en-US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55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F23CF275-28B3-497F-9AED-85D5F023BA5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800" cap="all">
                <a:solidFill>
                  <a:srgbClr val="939598"/>
                </a:solidFill>
              </a:rPr>
              <a:t>2011 LENOVO CONFIDENTIAL.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4AED87EB-65D7-4500-873C-410831173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1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3F56-5422-4941-9636-2242ECF559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0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8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97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7499DC1-F0E6-41BB-AF6A-F0876F660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EDBA1C-B6D4-4EA5-AFEC-F503C17F7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45F5D6-BE0B-480B-88EE-496759FEA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AAA8CE-D8BE-4BE8-A1DD-7DE68415F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A0BE61-2BE5-4A93-BB69-2C6570DD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043FFA-0E38-46EC-944A-E3FA4DF51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2E6DDC-267B-42DC-899F-526E64208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A786F8-41B3-4647-A9E4-1302BE18F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7B3E3C-DDCA-4B13-A617-D1F813E6D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A951F465-0D6C-4177-89F2-C25896B20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417FEC1-7BF9-4F68-B694-07D9C6568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8DDAB7D6-6D46-49CF-9F6C-FFEFAE57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3B52973E-7311-4C0C-B8BC-69B071412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D4DF32E3-06B5-412E-A2DA-CC0551366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D46C7794-35CE-4C1C-B771-220325E8B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9290C6B-21AC-4CFC-B860-87B2D9B29E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32C48B8-6F92-44EA-BBFC-D16A9377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0624747-62B6-40AD-854C-2FB490068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E6025DA0-325E-45E3-A420-77F8BED6F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1CE01064-9D88-4958-85CC-A337065E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2D3BA778-9DD6-4037-8E1A-64C4A7C232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840BB10F-232A-4837-8D0A-9E1B14A04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A8D03E7C-C19B-46EC-9DCB-28F60BFC51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24857C82-A0F7-4401-B521-4B6DA91F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A79CE76C-7EDA-4A9E-A665-AE5E189DE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1FA164FB-4D77-4777-844B-0F16E6350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DBF6ED60-81F5-48D2-9CE9-21D19C9C0B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3EACA839-E640-4BA9-9442-4D05CB5C3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E54C6AF-997A-4539-9319-B5F8E2BF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A979CFBC-EF15-4B69-AD43-8CB5DBCE2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4ABCC918-CA6A-4BF0-A94C-D577B28D4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06579707-DC3D-4FE3-B45C-56D18C00C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FCB285C-7E10-40D2-9985-8848085AF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FC36887-1705-44AD-BCBD-DEAC26C7E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BB507BB-A44D-4C94-ACE7-6EAAB1EBC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AE6E3CE7-2E08-41DE-8D6A-235E7B0C47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D404BEE-FF0E-4556-BA94-9357A616A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FFCE7FAA-A72A-4B25-82F8-2422D9C35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4C70AFF6-9825-41D4-A4E8-52DD84720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396D1495-31D0-499E-9B44-5E1310E9B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44">
              <a:extLst>
                <a:ext uri="{FF2B5EF4-FFF2-40B4-BE49-F238E27FC236}">
                  <a16:creationId xmlns:a16="http://schemas.microsoft.com/office/drawing/2014/main" id="{70164EA9-3730-41E9-8CBF-80C70F7B70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DB4ED9BE-6B08-4956-9E79-A3D670C41A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B2A1519C-8C0D-4CEB-8F23-80DEDCC282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162702-7814-4EDF-AF7A-E4C9305E56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6ECDC371-EFBF-4B83-8735-5D771DDB6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47C35342-85B7-4031-8CE4-0518C7712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AC4F8B1E-711A-4D3D-9ACC-5F4BBD6A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71B0520-42FA-4CCC-8766-0AB04AE8C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1FC7BF01-A3CE-498F-BF51-7828BEF3B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EEEF70E-BAB6-4E3F-A5BA-5253ED93B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F826D2CB-9E6E-45EB-9708-EA4A98A0B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4ECE29B7-F98E-484C-A64D-8D3012CD2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21A62F91-5AB5-4449-BC3B-9955EC828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5684"/>
            <a:ext cx="9960236" cy="2894768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5116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760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32212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2605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89272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3142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654344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90973-FEC1-4552-893E-F8452486325A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CA337-0364-462A-918B-9D65DE60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379A668-D702-43AE-8393-F493097C8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873673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75773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665551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86605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502376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18522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4616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56789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33483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531445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72644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50008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8900000" scaled="1"/>
            <a:tileRect/>
          </a:gra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475676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211022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97178921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852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"/>
            <a:ext cx="12188825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Confidential.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person sitting at a desk with multiple computers&#10;&#10;Description automatically generated">
            <a:extLst>
              <a:ext uri="{FF2B5EF4-FFF2-40B4-BE49-F238E27FC236}">
                <a16:creationId xmlns:a16="http://schemas.microsoft.com/office/drawing/2014/main" id="{D998CD2F-BDDC-9608-7CE8-14FB15BAE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1686" y="1786"/>
            <a:ext cx="4587138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13118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Confidential.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person and person looking at a model of a building&#10;&#10;Description automatically generated">
            <a:extLst>
              <a:ext uri="{FF2B5EF4-FFF2-40B4-BE49-F238E27FC236}">
                <a16:creationId xmlns:a16="http://schemas.microsoft.com/office/drawing/2014/main" id="{37068307-AB97-CA81-B464-80C944A29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507" y="0"/>
            <a:ext cx="462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51958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7499DC1-F0E6-41BB-AF6A-F0876F660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EDBA1C-B6D4-4EA5-AFEC-F503C17F7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45F5D6-BE0B-480B-88EE-496759FEA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AAA8CE-D8BE-4BE8-A1DD-7DE68415F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A0BE61-2BE5-4A93-BB69-2C6570DD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043FFA-0E38-46EC-944A-E3FA4DF51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2E6DDC-267B-42DC-899F-526E64208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A786F8-41B3-4647-A9E4-1302BE18F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7B3E3C-DDCA-4B13-A617-D1F813E6D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A951F465-0D6C-4177-89F2-C25896B20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417FEC1-7BF9-4F68-B694-07D9C6568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8DDAB7D6-6D46-49CF-9F6C-FFEFAE57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3B52973E-7311-4C0C-B8BC-69B071412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D4DF32E3-06B5-412E-A2DA-CC0551366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D46C7794-35CE-4C1C-B771-220325E8B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9290C6B-21AC-4CFC-B860-87B2D9B29E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32C48B8-6F92-44EA-BBFC-D16A9377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0624747-62B6-40AD-854C-2FB490068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E6025DA0-325E-45E3-A420-77F8BED6F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1CE01064-9D88-4958-85CC-A337065E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2D3BA778-9DD6-4037-8E1A-64C4A7C232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840BB10F-232A-4837-8D0A-9E1B14A04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A8D03E7C-C19B-46EC-9DCB-28F60BFC51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24857C82-A0F7-4401-B521-4B6DA91F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A79CE76C-7EDA-4A9E-A665-AE5E189DE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1FA164FB-4D77-4777-844B-0F16E6350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DBF6ED60-81F5-48D2-9CE9-21D19C9C0B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3EACA839-E640-4BA9-9442-4D05CB5C3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E54C6AF-997A-4539-9319-B5F8E2BF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A979CFBC-EF15-4B69-AD43-8CB5DBCE2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4ABCC918-CA6A-4BF0-A94C-D577B28D4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06579707-DC3D-4FE3-B45C-56D18C00C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FCB285C-7E10-40D2-9985-8848085AF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FC36887-1705-44AD-BCBD-DEAC26C7E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BB507BB-A44D-4C94-ACE7-6EAAB1EBC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AE6E3CE7-2E08-41DE-8D6A-235E7B0C47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D404BEE-FF0E-4556-BA94-9357A616A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FFCE7FAA-A72A-4B25-82F8-2422D9C35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4C70AFF6-9825-41D4-A4E8-52DD84720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396D1495-31D0-499E-9B44-5E1310E9B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44">
              <a:extLst>
                <a:ext uri="{FF2B5EF4-FFF2-40B4-BE49-F238E27FC236}">
                  <a16:creationId xmlns:a16="http://schemas.microsoft.com/office/drawing/2014/main" id="{70164EA9-3730-41E9-8CBF-80C70F7B70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DB4ED9BE-6B08-4956-9E79-A3D670C41A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B2A1519C-8C0D-4CEB-8F23-80DEDCC282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162702-7814-4EDF-AF7A-E4C9305E56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6ECDC371-EFBF-4B83-8735-5D771DDB6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47C35342-85B7-4031-8CE4-0518C7712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AC4F8B1E-711A-4D3D-9ACC-5F4BBD6A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71B0520-42FA-4CCC-8766-0AB04AE8C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1FC7BF01-A3CE-498F-BF51-7828BEF3B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EEEF70E-BAB6-4E3F-A5BA-5253ED93B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F826D2CB-9E6E-45EB-9708-EA4A98A0B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4ECE29B7-F98E-484C-A64D-8D3012CD2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21A62F91-5AB5-4449-BC3B-9955EC828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5684"/>
            <a:ext cx="9960236" cy="2894768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5116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6678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992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260577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D32A0016-1732-41C2-ABCA-54C20AE8EF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B8218A-F491-405B-B41C-36AB3F1221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24081-B1C2-4527-8EC4-1C6088218D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9BAE85-DA50-4DEE-B970-AD27BC2B17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CDCABE7-7167-4A5E-8AC5-C56BD942C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5ED4C6D-93C4-4244-89FF-C75BAAEE9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938712-1BF3-485A-9E70-378CF1A35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1D92C31-ADB5-457B-8736-70A182D85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4CC940C-FACB-41D6-A453-196ABCD90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CF1DF87-6D0C-4ABD-9667-B7A8CB01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121982CC-6A80-42FD-8D7D-218F072754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28C87A8E-A8E3-444B-A6EE-AC45A4005E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9CA18BC-A7CA-47FA-9B57-C7ECB05E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72BEAD13-1F2F-494D-A1F6-F54173ED2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87C5F757-D721-423A-9CB9-59C87EA04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AEC129C-5030-4375-95F1-097B6D7CD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BC49A08-50D6-47E1-9ED3-2285EEFDD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B3123F6-0A02-4912-8D56-396818B62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9B09F65-0BF4-4CFC-B6DB-4DCB51E50E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7EBF4BFC-5DCB-4889-A797-CFE96FAAF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E78905A-9EE9-4F6D-BB35-ED1741BF8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FA193E6C-B293-439B-8B7F-E6FEC922EA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3390F226-E928-4197-AB05-F3B6A53B45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0E96D302-6780-46A5-81BA-BFDAB80CC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520A8F78-B8E2-457B-96A2-413F59C62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1C26647-4143-4D74-BEF8-6D997626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A88F2FC-BBDC-4821-9355-356B6B6DF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400AB4EC-B7D9-4393-986F-500807831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A20D092F-41F8-4944-8511-B5E77957E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4FE2DCA-426D-4AFF-B975-A2DC9F2A2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1A3BBE8F-53FD-4393-BE6E-DA399BE743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2A57E5CB-E66D-4A43-8697-4F3860A35C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D972F09-CCC4-49F3-B3FA-159BB91684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324A0802-8652-4965-BE86-1DD9437AB5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6F0F549-C6AF-44C2-B848-0B2AE11F2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7F4FDCA5-33F0-4DF0-8014-879F2900F3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DAE396F-42FB-4CC8-B340-81F839CCD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41944384-049E-46E1-991F-EB398F90A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1826F1E-77EF-4562-BE22-1ABC3B4C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AE30319-D167-4F33-8C55-1A21844B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2AB1EA0-254A-44FF-A68A-9D87FBC74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B15D-8538-4F4D-95D4-10B6EF40D59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EF8AF-A11C-49F7-816C-5F1E23CFA9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D4AE5D8-9A33-44FD-B63F-58D118D3D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9ABE3C8-359D-4404-9E55-A32DBD9F8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E932F07-2CB8-465A-9F25-89FBFE655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9E29597-4C22-45CD-97A0-F093CB88B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77633EC-54C7-4002-89BF-79EDD9421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C268FF1-57B5-40D2-973F-EA1524295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C60414CF-B3A8-4BBC-BA9C-1CD8881AE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3689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89-794F-4FB6-94F3-E6F772CC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1FB27-450F-4532-92A8-CA4FDA086C05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22488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93087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4">
            <a:extLst>
              <a:ext uri="{FF2B5EF4-FFF2-40B4-BE49-F238E27FC236}">
                <a16:creationId xmlns:a16="http://schemas.microsoft.com/office/drawing/2014/main" id="{0BCFD740-D8AB-41E5-88E0-294FA6A288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13C14520-44FB-42BD-A3D7-23C4674EB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4B76A5A-7C2E-4240-A512-058BB9062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0423120C-118C-47CA-9CAB-2BE77A20D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78C5FB8F-3262-4488-A215-4B70EDDAD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8A9B1676-580F-4AAA-B756-A27911131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5ADDDBE1-1A96-4A5C-BB2D-A1017FC76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E48B1C1E-7C52-4F31-9124-A4391E2F4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83178C27-D440-41FC-BAED-DE66C9DA3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362B75AA-0606-434F-972E-5A6C9F182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07E0678B-D26C-4C3E-8D8A-6E83CF011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DD4F9D6D-0A9B-4CF1-978A-5D1F3AE26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B248EC6E-07B5-4F08-A3F4-5EF79474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4ADD616-8198-40C4-9F16-4AB36BC26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18">
              <a:extLst>
                <a:ext uri="{FF2B5EF4-FFF2-40B4-BE49-F238E27FC236}">
                  <a16:creationId xmlns:a16="http://schemas.microsoft.com/office/drawing/2014/main" id="{7C870FC9-EFB2-4A43-8DF8-DF7CC1D707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9E76F68-318F-4C70-8910-D35C7B6E6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1FBB9A07-1DC9-4F35-9C06-C39AADE91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F92F7505-E8C8-4F9C-B44E-86FFA3FFA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B21BC6DD-4AD8-46C8-874C-58E62EBD8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82EE83EC-AEA0-43CD-8495-1AA9D2543A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693B18F5-79A6-4A0D-8B90-C59EA0F73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591CF3A6-F361-4A5A-AD08-2CE744E77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AF8302C0-2A6B-43E2-A883-71E961064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508A94D-43BE-4C1C-B51C-F3455EA64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662AE14B-9ABD-4206-8129-BA090CACC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E0C72610-89D0-47BB-943F-E9C98FAA5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D39C7CCF-DFA5-46FB-9EE9-14E162155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9C039A99-A2B1-4606-8E75-F0D5437A7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4891D605-A6E2-430E-8B44-1FF1DC8C5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9CDE6FB1-9204-4576-9EDD-0206D1B3D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FC92084D-9760-4C38-BE7F-B62F5A284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0176B2F-5C48-4995-A960-30C000A7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970ABDC1-2A74-4B89-BBFB-0F70050A3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153C6D43-AF73-49C1-8A76-62BBC37C8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4894FBAA-6477-4E3C-BE44-163D96264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ED4971B7-D6C2-4184-B232-B969BE391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AACA700B-5CD4-49FF-86A8-EAF51997C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DC572566-EE60-4254-B82C-DDF927AFF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507C4D1A-7A9A-4149-8554-3B001E72E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512543B8-A257-419C-960E-03C1D59B0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44">
              <a:extLst>
                <a:ext uri="{FF2B5EF4-FFF2-40B4-BE49-F238E27FC236}">
                  <a16:creationId xmlns:a16="http://schemas.microsoft.com/office/drawing/2014/main" id="{2F4DC3F3-E8C7-4B87-9C26-3BAF1F4F89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BCFBE710-AC77-40F8-99EC-D3FCE8E6B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0279C815-71BB-4E23-9B48-2CFB986D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3B059C4B-420B-4FD1-9F88-19D356C79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48">
              <a:extLst>
                <a:ext uri="{FF2B5EF4-FFF2-40B4-BE49-F238E27FC236}">
                  <a16:creationId xmlns:a16="http://schemas.microsoft.com/office/drawing/2014/main" id="{DBC902E5-68AC-414D-9DBE-35C40AB65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49">
              <a:extLst>
                <a:ext uri="{FF2B5EF4-FFF2-40B4-BE49-F238E27FC236}">
                  <a16:creationId xmlns:a16="http://schemas.microsoft.com/office/drawing/2014/main" id="{54BF0C95-F3DE-4659-A6A6-44B54FF32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0">
              <a:extLst>
                <a:ext uri="{FF2B5EF4-FFF2-40B4-BE49-F238E27FC236}">
                  <a16:creationId xmlns:a16="http://schemas.microsoft.com/office/drawing/2014/main" id="{DA16A3FC-C6E5-4AD9-8FDD-61802C2DF8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402CBC49-7FF2-45E7-982D-7D9784126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2">
              <a:extLst>
                <a:ext uri="{FF2B5EF4-FFF2-40B4-BE49-F238E27FC236}">
                  <a16:creationId xmlns:a16="http://schemas.microsoft.com/office/drawing/2014/main" id="{B02F4722-1658-47CF-9E28-B84B090D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3">
              <a:extLst>
                <a:ext uri="{FF2B5EF4-FFF2-40B4-BE49-F238E27FC236}">
                  <a16:creationId xmlns:a16="http://schemas.microsoft.com/office/drawing/2014/main" id="{52453FD2-39FE-4E9D-B10C-4B46A8877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54">
              <a:extLst>
                <a:ext uri="{FF2B5EF4-FFF2-40B4-BE49-F238E27FC236}">
                  <a16:creationId xmlns:a16="http://schemas.microsoft.com/office/drawing/2014/main" id="{C8517444-82CC-4A71-882B-3EF61EF474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55">
              <a:extLst>
                <a:ext uri="{FF2B5EF4-FFF2-40B4-BE49-F238E27FC236}">
                  <a16:creationId xmlns:a16="http://schemas.microsoft.com/office/drawing/2014/main" id="{D0867BE8-6EC3-4C14-A51E-DA550F8BB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6">
              <a:extLst>
                <a:ext uri="{FF2B5EF4-FFF2-40B4-BE49-F238E27FC236}">
                  <a16:creationId xmlns:a16="http://schemas.microsoft.com/office/drawing/2014/main" id="{5260C7C1-F109-4C8D-B027-C87D15C08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FAB1D-672B-4A43-A5CF-5CDBDA7F96E2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22D06D-B30F-4351-9A68-DCA53CDA43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3728E4F-88E9-41DC-A05C-901400FF3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351D81-CA23-4E92-AE46-C7471F795D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CB68BAB-8C6F-468F-92A1-3EC5A1D2C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F492F55-FB55-45E5-9680-583098530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1D4109-2F7E-478E-956A-7345B6D674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8052ECC-1780-44EF-9E52-F77A8EC2B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165605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DB2F42B2-FE44-46FE-8C0F-290166D2E4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5E251B-784F-4ABD-A01C-2787BB606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2110E1-7FA6-4DD1-B7F1-1134E54F0F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E45C10-1F0E-4B16-A3FC-931356E1A4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8BD0CBE-D381-46E9-94BB-00629DEDC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D51AD01-2586-405D-B6AE-418868771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6F2E3A5-7334-4E59-B453-BB223637C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A2D163E-5314-467E-B975-EC24950D8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1C4340D-F8B4-43D7-9A16-503383DC0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531C253-A35A-4BC5-8BFD-D16CF75E5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94E9A881-B3A6-4C26-9CEA-75B0764C66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6B594F41-2BEB-4233-9BBE-AA0CB3F41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790C2AD-7B39-4811-BBBC-5185892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B08D554-04F4-4B4B-A330-32F5244CB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418CB7D-4BD3-4B93-AA98-4645F3950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D91752FF-F120-4516-992D-1CBD9E8960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BF9A3D2A-9067-4443-B564-5373F282A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6EA1A756-F815-4D21-90F9-2F4EFB45A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D9E33D7B-3668-4E78-8174-FD67328AF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A08C292-9A06-4998-B82C-76EB9073D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3BC5E9E-90E7-444B-8237-8FF980E95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E7E0EC0-C275-411E-BEA1-E6510C1FED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DB7AC008-FABA-4156-A2FF-70AD8CEF17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68A212EC-DDDE-4DA3-BA76-3B18C203E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9A3F80C-5EA4-4EA8-84EF-74C663C00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1F645EF-A4BE-4D45-97CD-08FAE055D6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4B1BBF2D-A08E-4E8F-BC16-0B1B48530F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E3C977-179B-4098-BC28-41C17E350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B0B71F5-EED1-4317-8432-E661711D2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6A39ECB-7B3D-44A1-8F51-94B15B431C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8CD73FF5-229C-4D9E-974C-632593C755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D87EADA6-0851-4FBA-B2BD-5619A4A738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015E92D-B2A6-4156-A64C-4FB755103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1504C322-DFA5-4EA6-B595-A128B3237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7FC1D8B-F992-4B01-91D7-5760CE8B4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D6743AB1-5743-44D6-8323-93F6E8299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DC6AC69B-AC60-4EB2-B46E-CB29C5DE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917C0D38-5CE9-49C8-8482-BDFCD4398E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7FBEA5D6-1AE9-4738-BE4C-CF1FB9DFF4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5EF0256F-B121-4D1C-B3C6-0024E354C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490CF93A-3641-4BD6-B414-9D8FF72D4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283A5-2526-48B4-B760-C404E302A77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DF7E17-36A7-4676-BC70-AC259BE69F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A9C0F99-ABCE-472B-A95C-B2510D01F1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D50CD3C-2520-4CDE-AB66-8D8E401E3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D41C42-F476-4869-B914-81B9D41C9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7C1B7F-3BA9-476F-B8E1-C0E047CA9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540D39F-E7E8-4E0F-97BE-B14AAE2735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A044101-546E-45E4-B062-A39F26FF1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703262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r">
    <p:bg>
      <p:bgPr>
        <a:gradFill flip="none" rotWithShape="1">
          <a:gsLst>
            <a:gs pos="0">
              <a:srgbClr val="E14B92"/>
            </a:gs>
            <a:gs pos="60000">
              <a:srgbClr val="89529C"/>
            </a:gs>
            <a:gs pos="100000">
              <a:srgbClr val="82256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93906737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26054162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22319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73363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56789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9133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16382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992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478112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8449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11073384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511183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5767"/>
            <a:ext cx="11073384" cy="4651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899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6945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44601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2767"/>
            <a:ext cx="11073384" cy="4654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261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978268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9177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968666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684384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167459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1388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11073384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975778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166262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80339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725099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90973-FEC1-4552-893E-F8452486325A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CA337-0364-462A-918B-9D65DE60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379A668-D702-43AE-8393-F493097C8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0007580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8949081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315530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9221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502376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297338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01351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78150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5767"/>
            <a:ext cx="11073384" cy="4651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899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6945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9330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0401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720682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8900000" scaled="1"/>
            <a:tileRect/>
          </a:gra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5197739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3689824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36955025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8628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863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2796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63281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729286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2767"/>
            <a:ext cx="11073384" cy="4654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261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945371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88365173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4"/>
            <a:ext cx="4572000" cy="68579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4317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27791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5"/>
            <a:ext cx="4572000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95521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8823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41174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17721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75097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10E5A7-B9D3-4A2B-DE64-11D11241AC7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520011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6374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1327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itle 28">
            <a:extLst>
              <a:ext uri="{FF2B5EF4-FFF2-40B4-BE49-F238E27FC236}">
                <a16:creationId xmlns:a16="http://schemas.microsoft.com/office/drawing/2014/main" id="{4D06AA26-F915-4482-943C-39E44C973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67503-2ED6-44DE-98E0-2006F15675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237" y="1144588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AA124289-2FC5-49CB-AA11-01D5543A68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791" y="1144588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1548758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7">
            <a:extLst>
              <a:ext uri="{FF2B5EF4-FFF2-40B4-BE49-F238E27FC236}">
                <a16:creationId xmlns:a16="http://schemas.microsoft.com/office/drawing/2014/main" id="{F91207CA-3BE9-4C17-8CC2-5FD0216FF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Picture Placeholder 3">
            <a:extLst>
              <a:ext uri="{FF2B5EF4-FFF2-40B4-BE49-F238E27FC236}">
                <a16:creationId xmlns:a16="http://schemas.microsoft.com/office/drawing/2014/main" id="{071DFB7E-59D3-44DE-8996-FAE5A47FF11D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65237" y="114445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0" name="Title 28">
            <a:extLst>
              <a:ext uri="{FF2B5EF4-FFF2-40B4-BE49-F238E27FC236}">
                <a16:creationId xmlns:a16="http://schemas.microsoft.com/office/drawing/2014/main" id="{BBA47EC1-ECF7-4028-8512-0085B63E61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3" name="Picture Placeholder 3">
            <a:extLst>
              <a:ext uri="{FF2B5EF4-FFF2-40B4-BE49-F238E27FC236}">
                <a16:creationId xmlns:a16="http://schemas.microsoft.com/office/drawing/2014/main" id="{97942604-6A6D-4300-9F5E-F665021CDD91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765237" y="286708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Picture Placeholder 3">
            <a:extLst>
              <a:ext uri="{FF2B5EF4-FFF2-40B4-BE49-F238E27FC236}">
                <a16:creationId xmlns:a16="http://schemas.microsoft.com/office/drawing/2014/main" id="{AA2E7F24-9350-4567-945B-9474BC4996F5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765237" y="458971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A79280A8-55A4-44A0-B321-26E1046FFB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2363" y="114445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B7DDBE6E-17A6-42A7-9C9B-D064BB45CE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2363" y="286708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BA9A3BED-9269-49B7-B2AF-6027C5A396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2363" y="458971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8876717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319A93-1EE8-4DF0-8C0F-BA2E40F23D79}"/>
              </a:ext>
            </a:extLst>
          </p:cNvPr>
          <p:cNvCxnSpPr>
            <a:cxnSpLocks/>
          </p:cNvCxnSpPr>
          <p:nvPr userDrawn="1"/>
        </p:nvCxnSpPr>
        <p:spPr>
          <a:xfrm>
            <a:off x="5679200" y="2343150"/>
            <a:ext cx="0" cy="59161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C8B807-1945-4D9E-B448-C1E97436D660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04148"/>
            <a:ext cx="0" cy="2306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2703DD-1A37-453B-892F-8C17D1969445}"/>
              </a:ext>
            </a:extLst>
          </p:cNvPr>
          <p:cNvCxnSpPr>
            <a:cxnSpLocks/>
          </p:cNvCxnSpPr>
          <p:nvPr userDrawn="1"/>
        </p:nvCxnSpPr>
        <p:spPr>
          <a:xfrm>
            <a:off x="3409771" y="2720181"/>
            <a:ext cx="0" cy="21458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54B372-2AE9-4F06-AB8D-563121DAED07}"/>
              </a:ext>
            </a:extLst>
          </p:cNvPr>
          <p:cNvCxnSpPr>
            <a:cxnSpLocks/>
          </p:cNvCxnSpPr>
          <p:nvPr userDrawn="1"/>
        </p:nvCxnSpPr>
        <p:spPr>
          <a:xfrm>
            <a:off x="7932922" y="2720181"/>
            <a:ext cx="0" cy="21458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B52C25-74F9-41DD-8CB1-FED7D59A9D4E}"/>
              </a:ext>
            </a:extLst>
          </p:cNvPr>
          <p:cNvCxnSpPr>
            <a:cxnSpLocks/>
          </p:cNvCxnSpPr>
          <p:nvPr userDrawn="1"/>
        </p:nvCxnSpPr>
        <p:spPr>
          <a:xfrm>
            <a:off x="10181319" y="2704148"/>
            <a:ext cx="0" cy="2306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9FF1D9-795C-4CBA-B6AD-0D44C487DF2B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11965"/>
            <a:ext cx="90289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AA6CBBA-3F36-4849-8752-93C041F6423F}"/>
              </a:ext>
            </a:extLst>
          </p:cNvPr>
          <p:cNvSpPr/>
          <p:nvPr userDrawn="1"/>
        </p:nvSpPr>
        <p:spPr>
          <a:xfrm>
            <a:off x="4842164" y="1973897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85AFB8-023B-4759-BD5F-6073003FD8E0}"/>
              </a:ext>
            </a:extLst>
          </p:cNvPr>
          <p:cNvSpPr/>
          <p:nvPr userDrawn="1"/>
        </p:nvSpPr>
        <p:spPr>
          <a:xfrm>
            <a:off x="30330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5618C1B6-F9C7-4982-A888-0B0BB5F00D51}"/>
              </a:ext>
            </a:extLst>
          </p:cNvPr>
          <p:cNvSpPr/>
          <p:nvPr userDrawn="1"/>
        </p:nvSpPr>
        <p:spPr>
          <a:xfrm>
            <a:off x="2572735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68CDBCA-61FA-4B54-A0E6-14E1BA521845}"/>
              </a:ext>
            </a:extLst>
          </p:cNvPr>
          <p:cNvSpPr/>
          <p:nvPr userDrawn="1"/>
        </p:nvSpPr>
        <p:spPr>
          <a:xfrm>
            <a:off x="4842164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29C83C2-A111-43E1-8F3B-989F7BF56538}"/>
              </a:ext>
            </a:extLst>
          </p:cNvPr>
          <p:cNvSpPr/>
          <p:nvPr userDrawn="1"/>
        </p:nvSpPr>
        <p:spPr>
          <a:xfrm>
            <a:off x="709064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32D43CA-F312-44A4-BF7E-B6F2CA37B861}"/>
              </a:ext>
            </a:extLst>
          </p:cNvPr>
          <p:cNvSpPr/>
          <p:nvPr userDrawn="1"/>
        </p:nvSpPr>
        <p:spPr>
          <a:xfrm>
            <a:off x="9339129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6" name="Slide Number Placeholder 7">
            <a:extLst>
              <a:ext uri="{FF2B5EF4-FFF2-40B4-BE49-F238E27FC236}">
                <a16:creationId xmlns:a16="http://schemas.microsoft.com/office/drawing/2014/main" id="{F107877D-C19A-4401-ABC7-138FE32BF944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235E94D-CADF-4E5F-B8F0-84363353F63B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4E54939A-84E9-4F35-9FF6-945AACB3302A}"/>
              </a:ext>
            </a:extLst>
          </p:cNvPr>
          <p:cNvSpPr/>
          <p:nvPr userDrawn="1"/>
        </p:nvSpPr>
        <p:spPr>
          <a:xfrm>
            <a:off x="8261241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D7329E0-5381-4C80-AE9A-23F76C2D2451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E1EB878-546E-4D96-B99A-6B1BD9CF7961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379056A-852E-461F-A9C2-F37AE0D8CEB5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09D283C-6BDB-4C50-810F-D38B1FF3EB87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CA3AF6A-064E-4CF7-8800-782A153C4091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171AD49-684D-4404-A099-CE9057C88BDA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77B6B83-CEBC-446E-8E83-75F5C9E54A66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82D054B-E82B-4044-8240-C7D57E9344E3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659EEAF-FE97-4EDC-AFD1-7D7918C1EB14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D2C173A-8552-4DAA-A229-AE750AB4A8C7}"/>
              </a:ext>
            </a:extLst>
          </p:cNvPr>
          <p:cNvSpPr/>
          <p:nvPr userDrawn="1"/>
        </p:nvSpPr>
        <p:spPr>
          <a:xfrm>
            <a:off x="8261241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8FF8F61F-5A07-46CE-A2CD-1CA373021F6B}"/>
              </a:ext>
            </a:extLst>
          </p:cNvPr>
          <p:cNvSpPr/>
          <p:nvPr userDrawn="1"/>
        </p:nvSpPr>
        <p:spPr>
          <a:xfrm>
            <a:off x="8261241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DF20F4C-C6C0-4C6C-B41B-1C4A23D39EEC}"/>
              </a:ext>
            </a:extLst>
          </p:cNvPr>
          <p:cNvSpPr/>
          <p:nvPr userDrawn="1"/>
        </p:nvSpPr>
        <p:spPr>
          <a:xfrm>
            <a:off x="8261241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D8FF5578-D6DA-416C-B327-EE7602BDA77A}"/>
              </a:ext>
            </a:extLst>
          </p:cNvPr>
          <p:cNvSpPr/>
          <p:nvPr userDrawn="1"/>
        </p:nvSpPr>
        <p:spPr>
          <a:xfrm>
            <a:off x="10498202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3439945D-FF95-43C7-8BA3-BC3D4BC84D1B}"/>
              </a:ext>
            </a:extLst>
          </p:cNvPr>
          <p:cNvSpPr/>
          <p:nvPr userDrawn="1"/>
        </p:nvSpPr>
        <p:spPr>
          <a:xfrm>
            <a:off x="10498202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21B8EF45-066D-4642-86E2-B7A9D45254C6}"/>
              </a:ext>
            </a:extLst>
          </p:cNvPr>
          <p:cNvSpPr/>
          <p:nvPr userDrawn="1"/>
        </p:nvSpPr>
        <p:spPr>
          <a:xfrm>
            <a:off x="10498202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C9943FDD-4199-42F0-B408-8B80A0E3EF00}"/>
              </a:ext>
            </a:extLst>
          </p:cNvPr>
          <p:cNvSpPr/>
          <p:nvPr userDrawn="1"/>
        </p:nvSpPr>
        <p:spPr>
          <a:xfrm>
            <a:off x="10498202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9DB669D-48B5-4377-8380-97FC300434B8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71E7A89-C33E-4C14-B9CA-5E8D883DCB02}"/>
              </a:ext>
            </a:extLst>
          </p:cNvPr>
          <p:cNvSpPr/>
          <p:nvPr userDrawn="1"/>
        </p:nvSpPr>
        <p:spPr>
          <a:xfrm>
            <a:off x="6002275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2E0D984-07AE-448D-9C7E-50B02F8E444D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606C868-A2D2-47ED-B76C-FE2B86DEE401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B1CFCD3-6AA4-4835-8E33-10369F558C39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B99BA7C-7499-4F69-8217-0E2BF8AC24B9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375A1060-ACC9-4B1B-8683-8E04F12B2625}"/>
              </a:ext>
            </a:extLst>
          </p:cNvPr>
          <p:cNvSpPr/>
          <p:nvPr userDrawn="1"/>
        </p:nvSpPr>
        <p:spPr>
          <a:xfrm>
            <a:off x="6002275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0DF18DC-F5B6-454F-A388-1611F2BC55CD}"/>
              </a:ext>
            </a:extLst>
          </p:cNvPr>
          <p:cNvSpPr/>
          <p:nvPr userDrawn="1"/>
        </p:nvSpPr>
        <p:spPr>
          <a:xfrm>
            <a:off x="6002275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3860DDE8-748E-4E50-83C8-2C503A20F0A3}"/>
              </a:ext>
            </a:extLst>
          </p:cNvPr>
          <p:cNvSpPr/>
          <p:nvPr userDrawn="1"/>
        </p:nvSpPr>
        <p:spPr>
          <a:xfrm>
            <a:off x="6002275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D3C215E-595B-4A6C-8498-393A7D361A98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F4E58212-6224-478E-97B7-818E7C23EBF9}"/>
              </a:ext>
            </a:extLst>
          </p:cNvPr>
          <p:cNvSpPr/>
          <p:nvPr userDrawn="1"/>
        </p:nvSpPr>
        <p:spPr>
          <a:xfrm>
            <a:off x="373989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BD77DC3-4CA6-49B9-B9B3-B5732A273B3D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FEE2FD7-2D0B-40A3-B9DD-1C5D61F30E00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D256505-D8BB-4851-8136-344B9E4AF664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D9595AA-BF17-4EA3-BD5B-E20BF54BC048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E894039B-213C-495E-AD99-46FE6BD73D28}"/>
              </a:ext>
            </a:extLst>
          </p:cNvPr>
          <p:cNvSpPr/>
          <p:nvPr userDrawn="1"/>
        </p:nvSpPr>
        <p:spPr>
          <a:xfrm>
            <a:off x="373989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DCC0C65F-2351-4EFA-93E0-64F18648548D}"/>
              </a:ext>
            </a:extLst>
          </p:cNvPr>
          <p:cNvSpPr/>
          <p:nvPr userDrawn="1"/>
        </p:nvSpPr>
        <p:spPr>
          <a:xfrm>
            <a:off x="373989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0F96021F-C2DF-4E6B-8BAC-0C3FE4F86BA6}"/>
              </a:ext>
            </a:extLst>
          </p:cNvPr>
          <p:cNvSpPr/>
          <p:nvPr userDrawn="1"/>
        </p:nvSpPr>
        <p:spPr>
          <a:xfrm>
            <a:off x="373989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98B1C53-B143-442C-BAE6-824E98727672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B06DB5F-E021-4586-A963-5DBAD49BE888}"/>
              </a:ext>
            </a:extLst>
          </p:cNvPr>
          <p:cNvSpPr/>
          <p:nvPr userDrawn="1"/>
        </p:nvSpPr>
        <p:spPr>
          <a:xfrm>
            <a:off x="147751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1A5AC41-26B6-45AC-B5F9-1B13B4A30815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09DA5A4-8AD5-4CEF-8C41-3BF7F07426E9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93E56D6-2D45-4211-B3FA-A5DE2909AE51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B48DE18-4799-48C3-96EA-3329CB328ACA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4DBA32-DCEF-4DDD-A1A2-038A8963C847}"/>
              </a:ext>
            </a:extLst>
          </p:cNvPr>
          <p:cNvSpPr/>
          <p:nvPr userDrawn="1"/>
        </p:nvSpPr>
        <p:spPr>
          <a:xfrm>
            <a:off x="147751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BECD8A20-D75E-47E1-B5EC-D30A397F10A6}"/>
              </a:ext>
            </a:extLst>
          </p:cNvPr>
          <p:cNvSpPr/>
          <p:nvPr userDrawn="1"/>
        </p:nvSpPr>
        <p:spPr>
          <a:xfrm>
            <a:off x="147751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CAB5F801-25FB-490D-8F63-44C3C3A92809}"/>
              </a:ext>
            </a:extLst>
          </p:cNvPr>
          <p:cNvSpPr/>
          <p:nvPr userDrawn="1"/>
        </p:nvSpPr>
        <p:spPr>
          <a:xfrm>
            <a:off x="147751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8" name="Title 28">
            <a:extLst>
              <a:ext uri="{FF2B5EF4-FFF2-40B4-BE49-F238E27FC236}">
                <a16:creationId xmlns:a16="http://schemas.microsoft.com/office/drawing/2014/main" id="{EBFEB7CB-FE77-4157-860F-CF3CE457116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6E515-B04B-4EF7-B957-CEB747F091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97488" y="1179513"/>
            <a:ext cx="763587" cy="7635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2" name="Picture Placeholder 2">
            <a:extLst>
              <a:ext uri="{FF2B5EF4-FFF2-40B4-BE49-F238E27FC236}">
                <a16:creationId xmlns:a16="http://schemas.microsoft.com/office/drawing/2014/main" id="{5CFAA97B-C003-4537-AA54-9DA07FB667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01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3" name="Picture Placeholder 2">
            <a:extLst>
              <a:ext uri="{FF2B5EF4-FFF2-40B4-BE49-F238E27FC236}">
                <a16:creationId xmlns:a16="http://schemas.microsoft.com/office/drawing/2014/main" id="{208C4BD3-34B3-4995-AD61-5759A728B6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803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0" name="Picture Placeholder 2">
            <a:extLst>
              <a:ext uri="{FF2B5EF4-FFF2-40B4-BE49-F238E27FC236}">
                <a16:creationId xmlns:a16="http://schemas.microsoft.com/office/drawing/2014/main" id="{48A41CF6-6D0E-47F5-8C99-3D04407CE6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2444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1" name="Picture Placeholder 2">
            <a:extLst>
              <a:ext uri="{FF2B5EF4-FFF2-40B4-BE49-F238E27FC236}">
                <a16:creationId xmlns:a16="http://schemas.microsoft.com/office/drawing/2014/main" id="{FC259C05-A190-4462-AB1E-30AB08CBF29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4372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2" name="Picture Placeholder 2">
            <a:extLst>
              <a:ext uri="{FF2B5EF4-FFF2-40B4-BE49-F238E27FC236}">
                <a16:creationId xmlns:a16="http://schemas.microsoft.com/office/drawing/2014/main" id="{289D417C-AB60-4049-9091-4586A4907C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7333739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86DA1A-820B-4321-911F-3EF035D58D91}"/>
              </a:ext>
            </a:extLst>
          </p:cNvPr>
          <p:cNvCxnSpPr>
            <a:cxnSpLocks/>
          </p:cNvCxnSpPr>
          <p:nvPr userDrawn="1"/>
        </p:nvCxnSpPr>
        <p:spPr>
          <a:xfrm>
            <a:off x="5679200" y="2343150"/>
            <a:ext cx="0" cy="5916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C180FB-49EE-4361-92E7-46356836DA25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04148"/>
            <a:ext cx="0" cy="230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47E45C-E26E-466D-A464-F0E3836415F6}"/>
              </a:ext>
            </a:extLst>
          </p:cNvPr>
          <p:cNvCxnSpPr>
            <a:cxnSpLocks/>
          </p:cNvCxnSpPr>
          <p:nvPr userDrawn="1"/>
        </p:nvCxnSpPr>
        <p:spPr>
          <a:xfrm>
            <a:off x="3409771" y="2711965"/>
            <a:ext cx="0" cy="22280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61731-B29F-4CAB-9A25-291C2DC6C84B}"/>
              </a:ext>
            </a:extLst>
          </p:cNvPr>
          <p:cNvCxnSpPr>
            <a:cxnSpLocks/>
          </p:cNvCxnSpPr>
          <p:nvPr userDrawn="1"/>
        </p:nvCxnSpPr>
        <p:spPr>
          <a:xfrm>
            <a:off x="7932922" y="2720181"/>
            <a:ext cx="0" cy="2145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9CA0B8-4AC2-4828-B0AF-ABA4BBB4386C}"/>
              </a:ext>
            </a:extLst>
          </p:cNvPr>
          <p:cNvCxnSpPr>
            <a:cxnSpLocks/>
          </p:cNvCxnSpPr>
          <p:nvPr userDrawn="1"/>
        </p:nvCxnSpPr>
        <p:spPr>
          <a:xfrm>
            <a:off x="10181319" y="2704148"/>
            <a:ext cx="0" cy="230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30A1F-79CE-417C-849F-D83B11D27867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11965"/>
            <a:ext cx="90289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B2D7A9-466E-438C-923D-ED8E32719F7F}"/>
              </a:ext>
            </a:extLst>
          </p:cNvPr>
          <p:cNvSpPr/>
          <p:nvPr userDrawn="1"/>
        </p:nvSpPr>
        <p:spPr>
          <a:xfrm>
            <a:off x="4842164" y="1973897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EDE4494-0046-4E7E-87CB-0FE6B5B58F0C}"/>
              </a:ext>
            </a:extLst>
          </p:cNvPr>
          <p:cNvSpPr/>
          <p:nvPr userDrawn="1"/>
        </p:nvSpPr>
        <p:spPr>
          <a:xfrm>
            <a:off x="30330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78C4AD1-CFB5-4D8E-A3DF-3CBEC93AB6B0}"/>
              </a:ext>
            </a:extLst>
          </p:cNvPr>
          <p:cNvSpPr/>
          <p:nvPr userDrawn="1"/>
        </p:nvSpPr>
        <p:spPr>
          <a:xfrm>
            <a:off x="2572735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5EBF781-3BB9-43AC-AFB6-D68D6DC8CF7D}"/>
              </a:ext>
            </a:extLst>
          </p:cNvPr>
          <p:cNvSpPr/>
          <p:nvPr userDrawn="1"/>
        </p:nvSpPr>
        <p:spPr>
          <a:xfrm>
            <a:off x="4842164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1B29670-C82F-440A-B4AB-3FA32F581B7A}"/>
              </a:ext>
            </a:extLst>
          </p:cNvPr>
          <p:cNvSpPr/>
          <p:nvPr userDrawn="1"/>
        </p:nvSpPr>
        <p:spPr>
          <a:xfrm>
            <a:off x="709064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E16CDB5-DA7B-45AA-BD6D-12A4F2048F16}"/>
              </a:ext>
            </a:extLst>
          </p:cNvPr>
          <p:cNvSpPr/>
          <p:nvPr userDrawn="1"/>
        </p:nvSpPr>
        <p:spPr>
          <a:xfrm>
            <a:off x="9339129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C78034F-25CD-4E12-89CB-86E80EAD310D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A23D8-4972-4E8C-B895-2AC7168C1E2F}"/>
              </a:ext>
            </a:extLst>
          </p:cNvPr>
          <p:cNvSpPr/>
          <p:nvPr userDrawn="1"/>
        </p:nvSpPr>
        <p:spPr>
          <a:xfrm>
            <a:off x="8261241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F72E63-DA5E-4A04-9E9F-9A7B8D9FE168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FEB4CEB-05E4-4103-9F28-F1B3E6491C5A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F1CDD3E-0271-4B1C-99A0-97FAD5A306E8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BF293D-6A5B-4B75-BA13-F8E9F19C356F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EC553E-D930-4BD7-BF92-AF0A2E27C797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786C00-B884-4652-A665-FD71406E3AF7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838565-3184-4D62-9FDC-6E29F4BB2441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3E256E9-4D05-4AA8-9991-8CBC48EBD2B4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91B776-337C-4D18-8738-9453378D1FCA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347E975-CE58-4036-B617-1D1802F5127E}"/>
              </a:ext>
            </a:extLst>
          </p:cNvPr>
          <p:cNvSpPr/>
          <p:nvPr userDrawn="1"/>
        </p:nvSpPr>
        <p:spPr>
          <a:xfrm>
            <a:off x="8261241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1E44D1F-5002-454F-87F9-5D59E71A514A}"/>
              </a:ext>
            </a:extLst>
          </p:cNvPr>
          <p:cNvSpPr/>
          <p:nvPr userDrawn="1"/>
        </p:nvSpPr>
        <p:spPr>
          <a:xfrm>
            <a:off x="8261241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67A19E5-187A-46FE-B1C1-ECB68A048B63}"/>
              </a:ext>
            </a:extLst>
          </p:cNvPr>
          <p:cNvSpPr/>
          <p:nvPr userDrawn="1"/>
        </p:nvSpPr>
        <p:spPr>
          <a:xfrm>
            <a:off x="8261241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EE2EC86-ED01-47B2-A33C-6D7ABE425F9A}"/>
              </a:ext>
            </a:extLst>
          </p:cNvPr>
          <p:cNvSpPr/>
          <p:nvPr userDrawn="1"/>
        </p:nvSpPr>
        <p:spPr>
          <a:xfrm>
            <a:off x="10498202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9F1EDBD-C510-478C-A232-F2EB6ADCEA3D}"/>
              </a:ext>
            </a:extLst>
          </p:cNvPr>
          <p:cNvSpPr/>
          <p:nvPr userDrawn="1"/>
        </p:nvSpPr>
        <p:spPr>
          <a:xfrm>
            <a:off x="10498202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1635A4D-837D-4063-A3F1-890C812DC4F8}"/>
              </a:ext>
            </a:extLst>
          </p:cNvPr>
          <p:cNvSpPr/>
          <p:nvPr userDrawn="1"/>
        </p:nvSpPr>
        <p:spPr>
          <a:xfrm>
            <a:off x="10498202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4954049-A12D-4D35-8C96-8D7B8C0ABE5A}"/>
              </a:ext>
            </a:extLst>
          </p:cNvPr>
          <p:cNvSpPr/>
          <p:nvPr userDrawn="1"/>
        </p:nvSpPr>
        <p:spPr>
          <a:xfrm>
            <a:off x="10498202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3B7820-CA08-4B35-A26D-DEAA5CA87DAB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CADC954-C93D-43EB-AD47-332367C66EE8}"/>
              </a:ext>
            </a:extLst>
          </p:cNvPr>
          <p:cNvSpPr/>
          <p:nvPr userDrawn="1"/>
        </p:nvSpPr>
        <p:spPr>
          <a:xfrm>
            <a:off x="6002275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9ABDEDA-97AC-4C92-B997-D77D8EA04A77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8963C6A-0152-4186-821B-C08E25FC162B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E87A4E-98A4-4F2C-A2D8-3DA8774C63F2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040623-76B0-4BD6-B8BA-05A20AD49B5F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91306D0-0FFC-40BD-9B80-0A4B79819F80}"/>
              </a:ext>
            </a:extLst>
          </p:cNvPr>
          <p:cNvSpPr/>
          <p:nvPr userDrawn="1"/>
        </p:nvSpPr>
        <p:spPr>
          <a:xfrm>
            <a:off x="6002275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3D4C9C5-BF0F-4995-B2E3-A1016008D8E5}"/>
              </a:ext>
            </a:extLst>
          </p:cNvPr>
          <p:cNvSpPr/>
          <p:nvPr userDrawn="1"/>
        </p:nvSpPr>
        <p:spPr>
          <a:xfrm>
            <a:off x="6002275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3774E6E-776D-46E1-82ED-16F163A1A464}"/>
              </a:ext>
            </a:extLst>
          </p:cNvPr>
          <p:cNvSpPr/>
          <p:nvPr userDrawn="1"/>
        </p:nvSpPr>
        <p:spPr>
          <a:xfrm>
            <a:off x="6002275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6F51B64-2C7B-46A5-B0F1-955CAC756AE7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0B107DE-03AF-472B-84E6-6C040C4121F5}"/>
              </a:ext>
            </a:extLst>
          </p:cNvPr>
          <p:cNvSpPr/>
          <p:nvPr userDrawn="1"/>
        </p:nvSpPr>
        <p:spPr>
          <a:xfrm>
            <a:off x="373989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2931D7-AC66-44C7-821B-16F4F5CDD365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92B62D-6BE5-4497-92BB-CB05E70EE6D4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1B1FE42-5230-4F0E-8AAE-C25C93B3DF2E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A97A1C6-FCD2-47A5-B2E4-A75192B610CD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E4486E5-B0F3-47DC-A4B2-C846DF050710}"/>
              </a:ext>
            </a:extLst>
          </p:cNvPr>
          <p:cNvSpPr/>
          <p:nvPr userDrawn="1"/>
        </p:nvSpPr>
        <p:spPr>
          <a:xfrm>
            <a:off x="373989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8117A59D-4669-482C-AD41-CAE347C5B85A}"/>
              </a:ext>
            </a:extLst>
          </p:cNvPr>
          <p:cNvSpPr/>
          <p:nvPr userDrawn="1"/>
        </p:nvSpPr>
        <p:spPr>
          <a:xfrm>
            <a:off x="373989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36BEBB0-EDF1-4570-8AAC-3BCAA87267EC}"/>
              </a:ext>
            </a:extLst>
          </p:cNvPr>
          <p:cNvSpPr/>
          <p:nvPr userDrawn="1"/>
        </p:nvSpPr>
        <p:spPr>
          <a:xfrm>
            <a:off x="373989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9EEA704-120E-4D3B-8D0D-F1AAA6E3AF07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502411F-A061-4731-B307-57CEF537F432}"/>
              </a:ext>
            </a:extLst>
          </p:cNvPr>
          <p:cNvSpPr/>
          <p:nvPr userDrawn="1"/>
        </p:nvSpPr>
        <p:spPr>
          <a:xfrm>
            <a:off x="147751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02290D0-4C24-479D-84A7-DB19FA5D4723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3721C2-1DC4-4D2B-A638-F2BEE2B541EB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669BDF3-BF72-4B9C-837B-095188AFF787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2DCC4B3-2103-46F5-A160-56B0D6F061BC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2665E73-28DF-4EB2-9056-65ABABA4A8A4}"/>
              </a:ext>
            </a:extLst>
          </p:cNvPr>
          <p:cNvSpPr/>
          <p:nvPr userDrawn="1"/>
        </p:nvSpPr>
        <p:spPr>
          <a:xfrm>
            <a:off x="147751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C35D98E-A60D-495D-8A57-522B84CCBB1F}"/>
              </a:ext>
            </a:extLst>
          </p:cNvPr>
          <p:cNvSpPr/>
          <p:nvPr userDrawn="1"/>
        </p:nvSpPr>
        <p:spPr>
          <a:xfrm>
            <a:off x="147751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BC74844-44FB-4F3F-BF73-44E287282DBB}"/>
              </a:ext>
            </a:extLst>
          </p:cNvPr>
          <p:cNvSpPr/>
          <p:nvPr userDrawn="1"/>
        </p:nvSpPr>
        <p:spPr>
          <a:xfrm>
            <a:off x="147751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0AC55631-6690-41E6-822A-7B17BE8EA8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97488" y="1179513"/>
            <a:ext cx="763587" cy="7635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A9B056D2-4CA5-4A89-9066-85E20EB95D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01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271497F1-2F2E-4309-B2B0-136C071CAB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803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A0E2CBCF-B92B-4F7C-AD57-23DA33A601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2444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D6D71B88-BF93-425F-822D-433689CA51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4372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CCB838B4-9A22-440B-B4DB-6233266478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293650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DA9F1-36A0-76F9-4D49-1FFB30F8CFE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231468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74921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F3551-81ED-C908-0D9D-64C876F81F0D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8447339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7578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56568-E050-C688-ED26-0B21D0654CA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93281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333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799921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6526B-689D-F225-B2C2-E0BBC08CF3D7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4418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85019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2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088EC-A7D4-9C0A-C322-1161E9EFEA5E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42807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21301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99915901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4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800" b="1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</a:lstStyle>
          <a:p>
            <a:pPr lvl="0"/>
            <a:r>
              <a:rPr lang="en-US"/>
              <a:t>Click to edit big idea, statement or subject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0645687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3888314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005ED3-DC5A-16D6-BC0D-2BC8DBC127C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7587314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4D94C-10A5-93DD-7545-E8A78E3E76DF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7257734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5641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563597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4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0BBE49-3380-52D0-1396-73ED8BD97A8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22683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35942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3999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34602-4EFB-8E5B-8FAA-B579A05D71D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36352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5188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847966-6DB9-1FB6-9676-273C285CBBB9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26921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0481785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7167718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6">
            <a:extLst>
              <a:ext uri="{FF2B5EF4-FFF2-40B4-BE49-F238E27FC236}">
                <a16:creationId xmlns:a16="http://schemas.microsoft.com/office/drawing/2014/main" id="{CEBAC2A0-B6AA-D74C-B164-7A4DE3B61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50138" y="1524000"/>
            <a:ext cx="9909515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255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6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42410E4-1904-904F-8DF3-6A4C5975A6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60217" y="5046115"/>
            <a:ext cx="9909515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2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8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B28D7F0-ADF1-394E-AE9D-74409A28E2C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138" y="762000"/>
            <a:ext cx="3940038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 sz="2398"/>
          </a:p>
        </p:txBody>
      </p:sp>
      <p:pic>
        <p:nvPicPr>
          <p:cNvPr id="11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C11F992-FE20-4645-BA2F-FB27B95D5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"/>
            <a:ext cx="12185651" cy="68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260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39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459408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255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6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469489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2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8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B1C3BE96-0302-0C47-94FB-B1E158E015AE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37" name="TextBox 24">
              <a:extLst>
                <a:ext uri="{FF2B5EF4-FFF2-40B4-BE49-F238E27FC236}">
                  <a16:creationId xmlns:a16="http://schemas.microsoft.com/office/drawing/2014/main" id="{B6330AE5-5A77-1E4E-A61A-5886468C0EF7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38" name="Group 25">
              <a:extLst>
                <a:ext uri="{FF2B5EF4-FFF2-40B4-BE49-F238E27FC236}">
                  <a16:creationId xmlns:a16="http://schemas.microsoft.com/office/drawing/2014/main" id="{95DE677B-EADB-5A43-9465-CDFF1496FF8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39" name="Rectangle 26">
                <a:extLst>
                  <a:ext uri="{FF2B5EF4-FFF2-40B4-BE49-F238E27FC236}">
                    <a16:creationId xmlns:a16="http://schemas.microsoft.com/office/drawing/2014/main" id="{9CB4DB3B-CFA9-254C-9205-A8613AF58D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C621AF53-BFC8-B24E-A7B7-30FDC7153A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C77CAD5B-2477-5844-B406-82F0C7A585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4CAAADC6-E907-3942-9924-C5F86D222EE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61A7F7AB-9599-324C-9C6C-752F6E3ECD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" name="Freeform 10">
                <a:extLst>
                  <a:ext uri="{FF2B5EF4-FFF2-40B4-BE49-F238E27FC236}">
                    <a16:creationId xmlns:a16="http://schemas.microsoft.com/office/drawing/2014/main" id="{B70DB862-CFF9-2E47-82F0-C3F275BA6F4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B54D7246-E7C2-FE4F-8773-4AE6CF9FE9A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533927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4">
            <a:extLst>
              <a:ext uri="{FF2B5EF4-FFF2-40B4-BE49-F238E27FC236}">
                <a16:creationId xmlns:a16="http://schemas.microsoft.com/office/drawing/2014/main" id="{A74438C4-6CB3-CD4D-B3A7-4414BB7BF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51" name="群組 50">
            <a:extLst>
              <a:ext uri="{FF2B5EF4-FFF2-40B4-BE49-F238E27FC236}">
                <a16:creationId xmlns:a16="http://schemas.microsoft.com/office/drawing/2014/main" id="{BE57BBE8-D914-9141-9F0B-DE6E5A1F799C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52" name="TextBox 24">
              <a:extLst>
                <a:ext uri="{FF2B5EF4-FFF2-40B4-BE49-F238E27FC236}">
                  <a16:creationId xmlns:a16="http://schemas.microsoft.com/office/drawing/2014/main" id="{86B628B4-BDFB-5743-80DF-176A948EF6C0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2023 Lenovo Internal. All rights reserved.</a:t>
              </a:r>
            </a:p>
          </p:txBody>
        </p:sp>
        <p:grpSp>
          <p:nvGrpSpPr>
            <p:cNvPr id="53" name="Group 25">
              <a:extLst>
                <a:ext uri="{FF2B5EF4-FFF2-40B4-BE49-F238E27FC236}">
                  <a16:creationId xmlns:a16="http://schemas.microsoft.com/office/drawing/2014/main" id="{6A3C7BAD-CCB7-9649-BF84-8FB72441DB9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54" name="Rectangle 26">
                <a:extLst>
                  <a:ext uri="{FF2B5EF4-FFF2-40B4-BE49-F238E27FC236}">
                    <a16:creationId xmlns:a16="http://schemas.microsoft.com/office/drawing/2014/main" id="{A90EAF67-EBA0-0D47-B39F-DCCB74FF1F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5" name="Freeform 7">
                <a:extLst>
                  <a:ext uri="{FF2B5EF4-FFF2-40B4-BE49-F238E27FC236}">
                    <a16:creationId xmlns:a16="http://schemas.microsoft.com/office/drawing/2014/main" id="{A72597D4-07C7-F04B-9188-CF4DBFA90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id="{2F9FB322-A3FC-6F46-B307-D245B0C916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Freeform 9">
                <a:extLst>
                  <a:ext uri="{FF2B5EF4-FFF2-40B4-BE49-F238E27FC236}">
                    <a16:creationId xmlns:a16="http://schemas.microsoft.com/office/drawing/2014/main" id="{CC9EDF2E-73C7-614B-8F5D-175980BA2C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8" name="Freeform 10">
                <a:extLst>
                  <a:ext uri="{FF2B5EF4-FFF2-40B4-BE49-F238E27FC236}">
                    <a16:creationId xmlns:a16="http://schemas.microsoft.com/office/drawing/2014/main" id="{DCF20482-9AFA-C943-84EB-7498D5EB07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9" name="Freeform 10">
                <a:extLst>
                  <a:ext uri="{FF2B5EF4-FFF2-40B4-BE49-F238E27FC236}">
                    <a16:creationId xmlns:a16="http://schemas.microsoft.com/office/drawing/2014/main" id="{E4297D20-DA09-AF4F-8951-94C05B9B8E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0" name="Freeform 11">
                <a:extLst>
                  <a:ext uri="{FF2B5EF4-FFF2-40B4-BE49-F238E27FC236}">
                    <a16:creationId xmlns:a16="http://schemas.microsoft.com/office/drawing/2014/main" id="{09940D7A-F180-0D46-AE28-D5E4652282E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52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D32A0016-1732-41C2-ABCA-54C20AE8EF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B8218A-F491-405B-B41C-36AB3F1221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24081-B1C2-4527-8EC4-1C6088218D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9BAE85-DA50-4DEE-B970-AD27BC2B17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CDCABE7-7167-4A5E-8AC5-C56BD942C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5ED4C6D-93C4-4244-89FF-C75BAAEE9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938712-1BF3-485A-9E70-378CF1A35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1D92C31-ADB5-457B-8736-70A182D85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4CC940C-FACB-41D6-A453-196ABCD90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CF1DF87-6D0C-4ABD-9667-B7A8CB01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121982CC-6A80-42FD-8D7D-218F072754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28C87A8E-A8E3-444B-A6EE-AC45A4005E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9CA18BC-A7CA-47FA-9B57-C7ECB05E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72BEAD13-1F2F-494D-A1F6-F54173ED2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87C5F757-D721-423A-9CB9-59C87EA04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AEC129C-5030-4375-95F1-097B6D7CD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BC49A08-50D6-47E1-9ED3-2285EEFDD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B3123F6-0A02-4912-8D56-396818B62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9B09F65-0BF4-4CFC-B6DB-4DCB51E50E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7EBF4BFC-5DCB-4889-A797-CFE96FAAF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E78905A-9EE9-4F6D-BB35-ED1741BF8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FA193E6C-B293-439B-8B7F-E6FEC922EA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3390F226-E928-4197-AB05-F3B6A53B45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0E96D302-6780-46A5-81BA-BFDAB80CC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520A8F78-B8E2-457B-96A2-413F59C62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1C26647-4143-4D74-BEF8-6D997626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A88F2FC-BBDC-4821-9355-356B6B6DF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400AB4EC-B7D9-4393-986F-500807831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A20D092F-41F8-4944-8511-B5E77957E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4FE2DCA-426D-4AFF-B975-A2DC9F2A2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1A3BBE8F-53FD-4393-BE6E-DA399BE743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2A57E5CB-E66D-4A43-8697-4F3860A35C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D972F09-CCC4-49F3-B3FA-159BB91684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324A0802-8652-4965-BE86-1DD9437AB5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6F0F549-C6AF-44C2-B848-0B2AE11F2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7F4FDCA5-33F0-4DF0-8014-879F2900F3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DAE396F-42FB-4CC8-B340-81F839CCD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41944384-049E-46E1-991F-EB398F90A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1826F1E-77EF-4562-BE22-1ABC3B4C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AE30319-D167-4F33-8C55-1A21844B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2AB1EA0-254A-44FF-A68A-9D87FBC74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B15D-8538-4F4D-95D4-10B6EF40D59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EF8AF-A11C-49F7-816C-5F1E23CFA9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D4AE5D8-9A33-44FD-B63F-58D118D3D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9ABE3C8-359D-4404-9E55-A32DBD9F8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E932F07-2CB8-465A-9F25-89FBFE655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9E29597-4C22-45CD-97A0-F093CB88B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77633EC-54C7-4002-89BF-79EDD9421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C268FF1-57B5-40D2-973F-EA1524295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C60414CF-B3A8-4BBC-BA9C-1CD8881AE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0270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591086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52">
            <a:extLst>
              <a:ext uri="{FF2B5EF4-FFF2-40B4-BE49-F238E27FC236}">
                <a16:creationId xmlns:a16="http://schemas.microsoft.com/office/drawing/2014/main" id="{2FAAE55F-F92B-1C40-BBE7-1DC2B7295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80" y="0"/>
            <a:ext cx="12274605" cy="6858000"/>
          </a:xfrm>
          <a:prstGeom prst="rect">
            <a:avLst/>
          </a:prstGeom>
        </p:spPr>
      </p:pic>
      <p:pic>
        <p:nvPicPr>
          <p:cNvPr id="41" name="Picture 24">
            <a:extLst>
              <a:ext uri="{FF2B5EF4-FFF2-40B4-BE49-F238E27FC236}">
                <a16:creationId xmlns:a16="http://schemas.microsoft.com/office/drawing/2014/main" id="{D4DF769B-CAF3-A849-9EE0-064CBAA6A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242764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2025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16114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Quote Layout_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4">
            <a:extLst>
              <a:ext uri="{FF2B5EF4-FFF2-40B4-BE49-F238E27FC236}">
                <a16:creationId xmlns:a16="http://schemas.microsoft.com/office/drawing/2014/main" id="{D4DF769B-CAF3-A849-9EE0-064CBAA6A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53491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Quote Layout_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D0F0FC42-4433-6148-8846-94594301B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" y="0"/>
            <a:ext cx="12185651" cy="6858000"/>
          </a:xfrm>
          <a:prstGeom prst="rect">
            <a:avLst/>
          </a:prstGeom>
        </p:spPr>
      </p:pic>
      <p:pic>
        <p:nvPicPr>
          <p:cNvPr id="41" name="Picture 24">
            <a:extLst>
              <a:ext uri="{FF2B5EF4-FFF2-40B4-BE49-F238E27FC236}">
                <a16:creationId xmlns:a16="http://schemas.microsoft.com/office/drawing/2014/main" id="{D4DF769B-CAF3-A849-9EE0-064CBAA6A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2025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03415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Layout_Col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8CE1EBD3-2186-C94C-96F3-B09F506DC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80" y="0"/>
            <a:ext cx="12274605" cy="6858000"/>
          </a:xfrm>
          <a:prstGeom prst="rect">
            <a:avLst/>
          </a:prstGeom>
        </p:spPr>
      </p:pic>
      <p:pic>
        <p:nvPicPr>
          <p:cNvPr id="41" name="Picture 24">
            <a:extLst>
              <a:ext uri="{FF2B5EF4-FFF2-40B4-BE49-F238E27FC236}">
                <a16:creationId xmlns:a16="http://schemas.microsoft.com/office/drawing/2014/main" id="{D4DF769B-CAF3-A849-9EE0-064CBAA6A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58851"/>
            <a:ext cx="650217" cy="206472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09399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878720" y="4569543"/>
            <a:ext cx="7437615" cy="1675895"/>
            <a:chOff x="541049" y="2649538"/>
            <a:chExt cx="9285724" cy="2092325"/>
          </a:xfrm>
          <a:gradFill>
            <a:gsLst>
              <a:gs pos="73000">
                <a:srgbClr val="64131E"/>
              </a:gs>
              <a:gs pos="0">
                <a:schemeClr val="accent1">
                  <a:lumMod val="75000"/>
                </a:schemeClr>
              </a:gs>
              <a:gs pos="100000">
                <a:srgbClr val="4D144A"/>
              </a:gs>
            </a:gsLst>
            <a:path path="circle">
              <a:fillToRect l="100000" t="100000"/>
            </a:path>
          </a:gra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</p:grpSp>
      <p:sp>
        <p:nvSpPr>
          <p:cNvPr id="77" name="Rectangle 28">
            <a:extLst>
              <a:ext uri="{FF2B5EF4-FFF2-40B4-BE49-F238E27FC236}">
                <a16:creationId xmlns:a16="http://schemas.microsoft.com/office/drawing/2014/main" id="{FB305569-AB33-7799-ED76-68F103CE5B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2" y="4477967"/>
            <a:ext cx="634181" cy="1898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US" sz="1798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4D5431-76CB-4561-B2E0-664C3E75E88C}"/>
              </a:ext>
            </a:extLst>
          </p:cNvPr>
          <p:cNvGrpSpPr/>
          <p:nvPr userDrawn="1"/>
        </p:nvGrpSpPr>
        <p:grpSpPr>
          <a:xfrm>
            <a:off x="11701123" y="4647619"/>
            <a:ext cx="321494" cy="1552800"/>
            <a:chOff x="7313961" y="501936"/>
            <a:chExt cx="323594" cy="1566108"/>
          </a:xfrm>
        </p:grpSpPr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9EB7EA56-59D4-7E58-E9A3-5C4585DF00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93B05BBE-DBEC-684B-B012-F63384131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972F0292-22E7-DDB2-79F6-6703AF7476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8FB3E4DF-D685-E83E-C831-3D30D6486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7E51460F-8A6D-E455-ADF5-BF3600A7DA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id="{9296505E-2DA9-07F7-31C5-6D802244B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D3970BFB-23E6-1C46-8DD3-20D5BA2950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26" y="386947"/>
            <a:ext cx="2451187" cy="9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53030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Layout_Colo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B5FE51D9-AAF7-194A-8E0E-B8BDECFB0017}"/>
              </a:ext>
            </a:extLst>
          </p:cNvPr>
          <p:cNvGrpSpPr/>
          <p:nvPr userDrawn="1"/>
        </p:nvGrpSpPr>
        <p:grpSpPr>
          <a:xfrm>
            <a:off x="571922" y="6452161"/>
            <a:ext cx="4033028" cy="206799"/>
            <a:chOff x="760611" y="6348294"/>
            <a:chExt cx="5058542" cy="259316"/>
          </a:xfrm>
        </p:grpSpPr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341E5893-7467-4948-B35B-34DA319D9FA9}"/>
                </a:ext>
              </a:extLst>
            </p:cNvPr>
            <p:cNvSpPr txBox="1"/>
            <p:nvPr userDrawn="1"/>
          </p:nvSpPr>
          <p:spPr>
            <a:xfrm>
              <a:off x="1703281" y="6382304"/>
              <a:ext cx="4115872" cy="173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2024 Lenovo Internal. All rights reserved.</a:t>
              </a:r>
            </a:p>
          </p:txBody>
        </p:sp>
        <p:grpSp>
          <p:nvGrpSpPr>
            <p:cNvPr id="44" name="Group 25">
              <a:extLst>
                <a:ext uri="{FF2B5EF4-FFF2-40B4-BE49-F238E27FC236}">
                  <a16:creationId xmlns:a16="http://schemas.microsoft.com/office/drawing/2014/main" id="{C6332406-B42B-134B-B4D1-084D87D3651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60611" y="6348294"/>
              <a:ext cx="777442" cy="259316"/>
              <a:chOff x="547684" y="952666"/>
              <a:chExt cx="12190405" cy="4067176"/>
            </a:xfrm>
          </p:grpSpPr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6D0D87F7-A63C-4648-A8CA-1A4014E38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7684" y="952666"/>
                <a:ext cx="12190405" cy="4067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83022C3E-BBCE-CF43-8B1C-1251049E6A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22838" y="2319338"/>
                <a:ext cx="1571625" cy="1590675"/>
              </a:xfrm>
              <a:custGeom>
                <a:avLst/>
                <a:gdLst>
                  <a:gd name="T0" fmla="*/ 492 w 825"/>
                  <a:gd name="T1" fmla="*/ 0 h 834"/>
                  <a:gd name="T2" fmla="*/ 225 w 825"/>
                  <a:gd name="T3" fmla="*/ 132 h 834"/>
                  <a:gd name="T4" fmla="*/ 225 w 825"/>
                  <a:gd name="T5" fmla="*/ 132 h 834"/>
                  <a:gd name="T6" fmla="*/ 225 w 825"/>
                  <a:gd name="T7" fmla="*/ 132 h 834"/>
                  <a:gd name="T8" fmla="*/ 225 w 825"/>
                  <a:gd name="T9" fmla="*/ 14 h 834"/>
                  <a:gd name="T10" fmla="*/ 0 w 825"/>
                  <a:gd name="T11" fmla="*/ 14 h 834"/>
                  <a:gd name="T12" fmla="*/ 0 w 825"/>
                  <a:gd name="T13" fmla="*/ 834 h 834"/>
                  <a:gd name="T14" fmla="*/ 225 w 825"/>
                  <a:gd name="T15" fmla="*/ 834 h 834"/>
                  <a:gd name="T16" fmla="*/ 225 w 825"/>
                  <a:gd name="T17" fmla="*/ 367 h 834"/>
                  <a:gd name="T18" fmla="*/ 411 w 825"/>
                  <a:gd name="T19" fmla="*/ 194 h 834"/>
                  <a:gd name="T20" fmla="*/ 600 w 825"/>
                  <a:gd name="T21" fmla="*/ 367 h 834"/>
                  <a:gd name="T22" fmla="*/ 600 w 825"/>
                  <a:gd name="T23" fmla="*/ 834 h 834"/>
                  <a:gd name="T24" fmla="*/ 825 w 825"/>
                  <a:gd name="T25" fmla="*/ 834 h 834"/>
                  <a:gd name="T26" fmla="*/ 825 w 825"/>
                  <a:gd name="T27" fmla="*/ 326 h 834"/>
                  <a:gd name="T28" fmla="*/ 492 w 825"/>
                  <a:gd name="T29" fmla="*/ 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834">
                    <a:moveTo>
                      <a:pt x="492" y="0"/>
                    </a:moveTo>
                    <a:cubicBezTo>
                      <a:pt x="398" y="0"/>
                      <a:pt x="291" y="44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834"/>
                      <a:pt x="0" y="834"/>
                      <a:pt x="0" y="834"/>
                    </a:cubicBezTo>
                    <a:cubicBezTo>
                      <a:pt x="225" y="834"/>
                      <a:pt x="225" y="834"/>
                      <a:pt x="225" y="834"/>
                    </a:cubicBezTo>
                    <a:cubicBezTo>
                      <a:pt x="225" y="367"/>
                      <a:pt x="225" y="367"/>
                      <a:pt x="225" y="367"/>
                    </a:cubicBezTo>
                    <a:cubicBezTo>
                      <a:pt x="225" y="283"/>
                      <a:pt x="290" y="194"/>
                      <a:pt x="411" y="194"/>
                    </a:cubicBezTo>
                    <a:cubicBezTo>
                      <a:pt x="504" y="194"/>
                      <a:pt x="600" y="259"/>
                      <a:pt x="600" y="367"/>
                    </a:cubicBezTo>
                    <a:cubicBezTo>
                      <a:pt x="600" y="834"/>
                      <a:pt x="600" y="834"/>
                      <a:pt x="600" y="834"/>
                    </a:cubicBezTo>
                    <a:cubicBezTo>
                      <a:pt x="825" y="834"/>
                      <a:pt x="825" y="834"/>
                      <a:pt x="825" y="834"/>
                    </a:cubicBezTo>
                    <a:cubicBezTo>
                      <a:pt x="825" y="326"/>
                      <a:pt x="825" y="326"/>
                      <a:pt x="825" y="326"/>
                    </a:cubicBezTo>
                    <a:cubicBezTo>
                      <a:pt x="825" y="137"/>
                      <a:pt x="690" y="0"/>
                      <a:pt x="49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4BD47504-C285-9649-BE2B-1C287E4CF7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277225" y="2346325"/>
                <a:ext cx="1755775" cy="1563688"/>
              </a:xfrm>
              <a:custGeom>
                <a:avLst/>
                <a:gdLst>
                  <a:gd name="T0" fmla="*/ 797 w 1106"/>
                  <a:gd name="T1" fmla="*/ 0 h 985"/>
                  <a:gd name="T2" fmla="*/ 553 w 1106"/>
                  <a:gd name="T3" fmla="*/ 671 h 985"/>
                  <a:gd name="T4" fmla="*/ 308 w 1106"/>
                  <a:gd name="T5" fmla="*/ 0 h 985"/>
                  <a:gd name="T6" fmla="*/ 0 w 1106"/>
                  <a:gd name="T7" fmla="*/ 0 h 985"/>
                  <a:gd name="T8" fmla="*/ 405 w 1106"/>
                  <a:gd name="T9" fmla="*/ 985 h 985"/>
                  <a:gd name="T10" fmla="*/ 701 w 1106"/>
                  <a:gd name="T11" fmla="*/ 985 h 985"/>
                  <a:gd name="T12" fmla="*/ 1106 w 1106"/>
                  <a:gd name="T13" fmla="*/ 0 h 985"/>
                  <a:gd name="T14" fmla="*/ 797 w 1106"/>
                  <a:gd name="T15" fmla="*/ 0 h 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6" h="985">
                    <a:moveTo>
                      <a:pt x="797" y="0"/>
                    </a:moveTo>
                    <a:lnTo>
                      <a:pt x="553" y="671"/>
                    </a:lnTo>
                    <a:lnTo>
                      <a:pt x="308" y="0"/>
                    </a:lnTo>
                    <a:lnTo>
                      <a:pt x="0" y="0"/>
                    </a:lnTo>
                    <a:lnTo>
                      <a:pt x="405" y="985"/>
                    </a:lnTo>
                    <a:lnTo>
                      <a:pt x="701" y="985"/>
                    </a:lnTo>
                    <a:lnTo>
                      <a:pt x="1106" y="0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DF1D719D-7EBF-DC46-B712-9EB6716507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138488" y="2319338"/>
                <a:ext cx="1630363" cy="1617663"/>
              </a:xfrm>
              <a:custGeom>
                <a:avLst/>
                <a:gdLst>
                  <a:gd name="T0" fmla="*/ 697 w 856"/>
                  <a:gd name="T1" fmla="*/ 582 h 848"/>
                  <a:gd name="T2" fmla="*/ 462 w 856"/>
                  <a:gd name="T3" fmla="*/ 669 h 848"/>
                  <a:gd name="T4" fmla="*/ 280 w 856"/>
                  <a:gd name="T5" fmla="*/ 602 h 848"/>
                  <a:gd name="T6" fmla="*/ 856 w 856"/>
                  <a:gd name="T7" fmla="*/ 363 h 848"/>
                  <a:gd name="T8" fmla="*/ 758 w 856"/>
                  <a:gd name="T9" fmla="*/ 135 h 848"/>
                  <a:gd name="T10" fmla="*/ 434 w 856"/>
                  <a:gd name="T11" fmla="*/ 0 h 848"/>
                  <a:gd name="T12" fmla="*/ 0 w 856"/>
                  <a:gd name="T13" fmla="*/ 424 h 848"/>
                  <a:gd name="T14" fmla="*/ 459 w 856"/>
                  <a:gd name="T15" fmla="*/ 848 h 848"/>
                  <a:gd name="T16" fmla="*/ 840 w 856"/>
                  <a:gd name="T17" fmla="*/ 691 h 848"/>
                  <a:gd name="T18" fmla="*/ 697 w 856"/>
                  <a:gd name="T19" fmla="*/ 582 h 848"/>
                  <a:gd name="T20" fmla="*/ 265 w 856"/>
                  <a:gd name="T21" fmla="*/ 261 h 848"/>
                  <a:gd name="T22" fmla="*/ 438 w 856"/>
                  <a:gd name="T23" fmla="*/ 179 h 848"/>
                  <a:gd name="T24" fmla="*/ 612 w 856"/>
                  <a:gd name="T25" fmla="*/ 294 h 848"/>
                  <a:gd name="T26" fmla="*/ 219 w 856"/>
                  <a:gd name="T27" fmla="*/ 457 h 848"/>
                  <a:gd name="T28" fmla="*/ 265 w 856"/>
                  <a:gd name="T29" fmla="*/ 261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6" h="848">
                    <a:moveTo>
                      <a:pt x="697" y="582"/>
                    </a:moveTo>
                    <a:cubicBezTo>
                      <a:pt x="602" y="652"/>
                      <a:pt x="548" y="669"/>
                      <a:pt x="462" y="669"/>
                    </a:cubicBezTo>
                    <a:cubicBezTo>
                      <a:pt x="384" y="669"/>
                      <a:pt x="323" y="645"/>
                      <a:pt x="280" y="602"/>
                    </a:cubicBezTo>
                    <a:cubicBezTo>
                      <a:pt x="856" y="363"/>
                      <a:pt x="856" y="363"/>
                      <a:pt x="856" y="363"/>
                    </a:cubicBezTo>
                    <a:cubicBezTo>
                      <a:pt x="843" y="275"/>
                      <a:pt x="810" y="195"/>
                      <a:pt x="758" y="135"/>
                    </a:cubicBezTo>
                    <a:cubicBezTo>
                      <a:pt x="682" y="47"/>
                      <a:pt x="570" y="0"/>
                      <a:pt x="434" y="0"/>
                    </a:cubicBezTo>
                    <a:cubicBezTo>
                      <a:pt x="186" y="0"/>
                      <a:pt x="0" y="183"/>
                      <a:pt x="0" y="424"/>
                    </a:cubicBezTo>
                    <a:cubicBezTo>
                      <a:pt x="0" y="672"/>
                      <a:pt x="187" y="848"/>
                      <a:pt x="459" y="848"/>
                    </a:cubicBezTo>
                    <a:cubicBezTo>
                      <a:pt x="611" y="848"/>
                      <a:pt x="767" y="776"/>
                      <a:pt x="840" y="691"/>
                    </a:cubicBezTo>
                    <a:lnTo>
                      <a:pt x="697" y="582"/>
                    </a:lnTo>
                    <a:close/>
                    <a:moveTo>
                      <a:pt x="265" y="261"/>
                    </a:moveTo>
                    <a:cubicBezTo>
                      <a:pt x="303" y="210"/>
                      <a:pt x="364" y="179"/>
                      <a:pt x="438" y="179"/>
                    </a:cubicBezTo>
                    <a:cubicBezTo>
                      <a:pt x="519" y="179"/>
                      <a:pt x="581" y="226"/>
                      <a:pt x="612" y="294"/>
                    </a:cubicBezTo>
                    <a:cubicBezTo>
                      <a:pt x="219" y="457"/>
                      <a:pt x="219" y="457"/>
                      <a:pt x="219" y="457"/>
                    </a:cubicBezTo>
                    <a:cubicBezTo>
                      <a:pt x="208" y="374"/>
                      <a:pt x="230" y="308"/>
                      <a:pt x="265" y="2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BB23D0A1-9D05-6040-AEE4-E50C5CBEF5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685925" y="1879600"/>
                <a:ext cx="1409700" cy="2030413"/>
              </a:xfrm>
              <a:custGeom>
                <a:avLst/>
                <a:gdLst>
                  <a:gd name="T0" fmla="*/ 888 w 888"/>
                  <a:gd name="T1" fmla="*/ 1030 h 1279"/>
                  <a:gd name="T2" fmla="*/ 274 w 888"/>
                  <a:gd name="T3" fmla="*/ 1030 h 1279"/>
                  <a:gd name="T4" fmla="*/ 274 w 888"/>
                  <a:gd name="T5" fmla="*/ 0 h 1279"/>
                  <a:gd name="T6" fmla="*/ 0 w 888"/>
                  <a:gd name="T7" fmla="*/ 0 h 1279"/>
                  <a:gd name="T8" fmla="*/ 0 w 888"/>
                  <a:gd name="T9" fmla="*/ 1279 h 1279"/>
                  <a:gd name="T10" fmla="*/ 888 w 888"/>
                  <a:gd name="T11" fmla="*/ 1279 h 1279"/>
                  <a:gd name="T12" fmla="*/ 888 w 888"/>
                  <a:gd name="T13" fmla="*/ 1030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8" h="1279">
                    <a:moveTo>
                      <a:pt x="888" y="1030"/>
                    </a:moveTo>
                    <a:lnTo>
                      <a:pt x="274" y="1030"/>
                    </a:lnTo>
                    <a:lnTo>
                      <a:pt x="274" y="0"/>
                    </a:lnTo>
                    <a:lnTo>
                      <a:pt x="0" y="0"/>
                    </a:lnTo>
                    <a:lnTo>
                      <a:pt x="0" y="1279"/>
                    </a:lnTo>
                    <a:lnTo>
                      <a:pt x="888" y="1279"/>
                    </a:lnTo>
                    <a:lnTo>
                      <a:pt x="888" y="10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D0CF8B7B-3479-AD42-B60C-293DE3D6955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966325" y="2319338"/>
                <a:ext cx="1677988" cy="1617663"/>
              </a:xfrm>
              <a:custGeom>
                <a:avLst/>
                <a:gdLst>
                  <a:gd name="T0" fmla="*/ 439 w 881"/>
                  <a:gd name="T1" fmla="*/ 848 h 848"/>
                  <a:gd name="T2" fmla="*/ 0 w 881"/>
                  <a:gd name="T3" fmla="*/ 424 h 848"/>
                  <a:gd name="T4" fmla="*/ 442 w 881"/>
                  <a:gd name="T5" fmla="*/ 0 h 848"/>
                  <a:gd name="T6" fmla="*/ 881 w 881"/>
                  <a:gd name="T7" fmla="*/ 424 h 848"/>
                  <a:gd name="T8" fmla="*/ 439 w 881"/>
                  <a:gd name="T9" fmla="*/ 848 h 848"/>
                  <a:gd name="T10" fmla="*/ 439 w 881"/>
                  <a:gd name="T11" fmla="*/ 193 h 848"/>
                  <a:gd name="T12" fmla="*/ 222 w 881"/>
                  <a:gd name="T13" fmla="*/ 424 h 848"/>
                  <a:gd name="T14" fmla="*/ 442 w 881"/>
                  <a:gd name="T15" fmla="*/ 655 h 848"/>
                  <a:gd name="T16" fmla="*/ 659 w 881"/>
                  <a:gd name="T17" fmla="*/ 424 h 848"/>
                  <a:gd name="T18" fmla="*/ 439 w 881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4" y="0"/>
                      <a:pt x="442" y="0"/>
                    </a:cubicBezTo>
                    <a:cubicBezTo>
                      <a:pt x="688" y="0"/>
                      <a:pt x="881" y="184"/>
                      <a:pt x="881" y="424"/>
                    </a:cubicBezTo>
                    <a:cubicBezTo>
                      <a:pt x="881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3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59" y="557"/>
                      <a:pt x="659" y="424"/>
                    </a:cubicBezTo>
                    <a:cubicBezTo>
                      <a:pt x="659" y="295"/>
                      <a:pt x="562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E0BCB944-7260-BF45-B327-9D69B8D773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64325" y="2319338"/>
                <a:ext cx="1679575" cy="1617663"/>
              </a:xfrm>
              <a:custGeom>
                <a:avLst/>
                <a:gdLst>
                  <a:gd name="T0" fmla="*/ 439 w 882"/>
                  <a:gd name="T1" fmla="*/ 848 h 848"/>
                  <a:gd name="T2" fmla="*/ 0 w 882"/>
                  <a:gd name="T3" fmla="*/ 424 h 848"/>
                  <a:gd name="T4" fmla="*/ 442 w 882"/>
                  <a:gd name="T5" fmla="*/ 0 h 848"/>
                  <a:gd name="T6" fmla="*/ 882 w 882"/>
                  <a:gd name="T7" fmla="*/ 424 h 848"/>
                  <a:gd name="T8" fmla="*/ 439 w 882"/>
                  <a:gd name="T9" fmla="*/ 848 h 848"/>
                  <a:gd name="T10" fmla="*/ 439 w 882"/>
                  <a:gd name="T11" fmla="*/ 193 h 848"/>
                  <a:gd name="T12" fmla="*/ 222 w 882"/>
                  <a:gd name="T13" fmla="*/ 424 h 848"/>
                  <a:gd name="T14" fmla="*/ 442 w 882"/>
                  <a:gd name="T15" fmla="*/ 655 h 848"/>
                  <a:gd name="T16" fmla="*/ 660 w 882"/>
                  <a:gd name="T17" fmla="*/ 424 h 848"/>
                  <a:gd name="T18" fmla="*/ 439 w 882"/>
                  <a:gd name="T19" fmla="*/ 193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2" h="848">
                    <a:moveTo>
                      <a:pt x="439" y="848"/>
                    </a:moveTo>
                    <a:cubicBezTo>
                      <a:pt x="193" y="848"/>
                      <a:pt x="0" y="664"/>
                      <a:pt x="0" y="424"/>
                    </a:cubicBezTo>
                    <a:cubicBezTo>
                      <a:pt x="0" y="186"/>
                      <a:pt x="195" y="0"/>
                      <a:pt x="442" y="0"/>
                    </a:cubicBezTo>
                    <a:cubicBezTo>
                      <a:pt x="689" y="0"/>
                      <a:pt x="882" y="184"/>
                      <a:pt x="882" y="424"/>
                    </a:cubicBezTo>
                    <a:cubicBezTo>
                      <a:pt x="882" y="662"/>
                      <a:pt x="687" y="848"/>
                      <a:pt x="439" y="848"/>
                    </a:cubicBezTo>
                    <a:moveTo>
                      <a:pt x="439" y="193"/>
                    </a:moveTo>
                    <a:cubicBezTo>
                      <a:pt x="314" y="193"/>
                      <a:pt x="222" y="288"/>
                      <a:pt x="222" y="424"/>
                    </a:cubicBezTo>
                    <a:cubicBezTo>
                      <a:pt x="222" y="553"/>
                      <a:pt x="319" y="655"/>
                      <a:pt x="442" y="655"/>
                    </a:cubicBezTo>
                    <a:cubicBezTo>
                      <a:pt x="568" y="655"/>
                      <a:pt x="660" y="557"/>
                      <a:pt x="660" y="424"/>
                    </a:cubicBezTo>
                    <a:cubicBezTo>
                      <a:pt x="660" y="295"/>
                      <a:pt x="563" y="193"/>
                      <a:pt x="439" y="1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3199B67F-8DEE-8E4F-A8CB-1758C8DCB3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581" y="6416730"/>
            <a:ext cx="650217" cy="26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5821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B75901-1A4D-AB4D-90D1-767A91518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68D297-59F9-7A4B-87CA-80E672134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C6BE0CE-09CB-AA45-B430-CB8C004EF6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2025/2/27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B0A2DE-AF4D-F144-840B-1C4FF3C6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A286FF9-6EC3-E241-960D-9961705B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78753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E60E2F-C8BF-E44A-B9F9-520C97EF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41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6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1769E65-4B82-A04F-9792-47EB1321A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6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926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5EA9B1-C3F5-2145-A181-8BEBA536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2025/2/27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86A534-A554-6947-8783-049C7B04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AE4A3C-A5DC-0645-B998-9248C62D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8390548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EB72C2-2A00-5046-B0D4-046C3F697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0900C5-4B53-0941-AE94-E721AB1DA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184B01-ACE3-D142-A43A-546A3947D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0FB3832-E97C-8046-9FDF-8BA6D87C9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2025/2/27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30ADFC8-DD6A-4A45-A231-CFBA2162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9B232E5-E34A-5243-8A6B-53111EC7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358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5591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4A07E4-A975-324F-9A31-F5C0E3DF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8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3C4271-EDE1-1540-868C-FA931D838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0D49DB-3203-B542-9B71-5AACB8EE6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014EAE1-5F5F-5A4E-8CF2-48D1AAF59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F44392E-71EE-454E-BF6B-76238071E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B988EF2-B7A7-A140-85CD-8018DDE9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2025/2/27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8849D5B-D73C-FE42-98FE-07C482F6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BD73CDA-0919-4744-8FE4-1C0FD5D7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488026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C3693C-8525-F64B-A9AB-B5AE932DD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5721628-2850-2045-A3E0-CEF77828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2025/2/27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D05B7D2-0D21-1F49-9B23-E8630A08E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85D0CE8-1629-E34E-8D86-DDF410CE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29660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E080EA6-AD27-D044-8DB1-B6DAC314A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2025/2/27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B05C8FE-093A-7541-9267-378B04CE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49FCE94-A979-6446-A563-F7A7AB7C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087719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34A7B2-D9C3-0844-A8BD-7CED084B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8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956302-68AF-0648-BCB7-4F483A929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8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CA4F36E-563C-8544-A1B7-4D83A5B7E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1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7E84DC5-6D90-EE4A-90BA-220B46252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2025/2/27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51E6E27-9C29-6349-8796-1CAAE022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9A56C08-23C7-7647-9223-DF131A43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559985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39AEEE-E103-5542-B97B-6D0F44D86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1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8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F56AE6C-6DCE-0548-985E-E4F782E05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8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8"/>
            </a:lvl1pPr>
            <a:lvl2pPr marL="456926" indent="0">
              <a:buNone/>
              <a:defRPr sz="2798"/>
            </a:lvl2pPr>
            <a:lvl3pPr marL="913852" indent="0">
              <a:buNone/>
              <a:defRPr sz="2398"/>
            </a:lvl3pPr>
            <a:lvl4pPr marL="1370778" indent="0">
              <a:buNone/>
              <a:defRPr sz="1998"/>
            </a:lvl4pPr>
            <a:lvl5pPr marL="1827703" indent="0">
              <a:buNone/>
              <a:defRPr sz="1998"/>
            </a:lvl5pPr>
            <a:lvl6pPr marL="2284628" indent="0">
              <a:buNone/>
              <a:defRPr sz="1998"/>
            </a:lvl6pPr>
            <a:lvl7pPr marL="2741554" indent="0">
              <a:buNone/>
              <a:defRPr sz="1998"/>
            </a:lvl7pPr>
            <a:lvl8pPr marL="3198480" indent="0">
              <a:buNone/>
              <a:defRPr sz="1998"/>
            </a:lvl8pPr>
            <a:lvl9pPr marL="3655406" indent="0">
              <a:buNone/>
              <a:defRPr sz="1998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F5EFDBA-14F1-D441-9889-4E563610D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1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51AE9EA-3835-B24A-9B1D-0BD5DC03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2025/2/27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365151C-DCB4-C444-8770-59B8338A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928B0AA-5107-D444-8015-4ECD5ACB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09502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58B4BC-3DAF-354B-BFBF-F6182537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8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C46E980-15B8-8149-8E52-AE8B4D6D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A299D-EC60-824B-9F02-E0775545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2025/2/27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67071B-8125-0245-A6AC-F71501055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0673E8-2724-2B4C-BDF6-3190890B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99619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5177B76-A65C-6C48-98B9-854814B2A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9D6E89-2E9A-4542-ABDA-2C94E2CA3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6C1186-F033-4747-9681-E672D58E2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92B1BBD4-67D3-244D-A1DB-F4D323740D06}" type="datetimeFigureOut">
              <a:rPr kumimoji="1" lang="zh-TW" altLang="en-US" smtClean="0"/>
              <a:t>2025/2/27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FC9218-E8EB-5E49-B905-074B35C5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3"/>
            <a:ext cx="4113728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23E292-4637-0F4C-9C00-049FB9FF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3"/>
            <a:ext cx="2742486" cy="365125"/>
          </a:xfrm>
          <a:prstGeom prst="rect">
            <a:avLst/>
          </a:prstGeom>
        </p:spPr>
        <p:txBody>
          <a:bodyPr/>
          <a:lstStyle/>
          <a:p>
            <a:fld id="{A9A4B0B5-4260-0A4B-B12B-06BEA90CD8E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815598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Pla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702AD01-7C28-2743-AEE1-513CD578E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6D26-D1E7-3A40-A8C4-2A543AFF6845}" type="slidenum">
              <a:rPr lang="en-US" altLang="zh-TW"/>
              <a:pPr/>
              <a:t>‹#›</a:t>
            </a:fld>
            <a:endParaRPr kumimoji="1" lang="zh-TW" altLang="en-US"/>
          </a:p>
        </p:txBody>
      </p:sp>
      <p:sp>
        <p:nvSpPr>
          <p:cNvPr id="4" name="文字版面配置區 6">
            <a:extLst>
              <a:ext uri="{FF2B5EF4-FFF2-40B4-BE49-F238E27FC236}">
                <a16:creationId xmlns:a16="http://schemas.microsoft.com/office/drawing/2014/main" id="{DA8C8277-B1B5-B943-96BB-CD1F36557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634" y="277036"/>
            <a:ext cx="5728187" cy="669681"/>
          </a:xfrm>
          <a:prstGeom prst="rect">
            <a:avLst/>
          </a:prstGeom>
        </p:spPr>
        <p:txBody>
          <a:bodyPr anchor="t"/>
          <a:lstStyle>
            <a:lvl1pPr marL="0" marR="0" indent="0" algn="l" defTabSz="91385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98" b="1" i="0"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kumimoji="1" lang="en-US" altLang="zh-TW"/>
              <a:t>Gotham Bold 44pt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24D9795-5B1C-4D48-9AAE-5C829DF15D58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30088" y="1311275"/>
            <a:ext cx="11095323" cy="525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Gotham Light" pitchFamily="2" charset="0"/>
              </a:defRPr>
            </a:lvl1pPr>
          </a:lstStyle>
          <a:p>
            <a:r>
              <a:rPr lang="en-US"/>
              <a:t>Insert Table</a:t>
            </a: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BBA8B3AA-5D10-7D4D-AA36-D3E24651C8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77479150"/>
              </p:ext>
            </p:extLst>
          </p:nvPr>
        </p:nvGraphicFramePr>
        <p:xfrm>
          <a:off x="9721576" y="350809"/>
          <a:ext cx="1936616" cy="396240"/>
        </p:xfrm>
        <a:graphic>
          <a:graphicData uri="http://schemas.openxmlformats.org/drawingml/2006/table">
            <a:tbl>
              <a:tblPr firstRow="1" bandRow="1"/>
              <a:tblGrid>
                <a:gridCol w="968308">
                  <a:extLst>
                    <a:ext uri="{9D8B030D-6E8A-4147-A177-3AD203B41FA5}">
                      <a16:colId xmlns:a16="http://schemas.microsoft.com/office/drawing/2014/main" val="853474328"/>
                    </a:ext>
                  </a:extLst>
                </a:gridCol>
                <a:gridCol w="968308">
                  <a:extLst>
                    <a:ext uri="{9D8B030D-6E8A-4147-A177-3AD203B41FA5}">
                      <a16:colId xmlns:a16="http://schemas.microsoft.com/office/drawing/2014/main" val="2849663619"/>
                    </a:ext>
                  </a:extLst>
                </a:gridCol>
              </a:tblGrid>
              <a:tr h="367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kern="1200">
                          <a:solidFill>
                            <a:schemeClr val="bg1"/>
                          </a:solidFill>
                          <a:latin typeface="Gotham Book" pitchFamily="2" charset="0"/>
                          <a:ea typeface="黑体" panose="02010609060101010101" pitchFamily="49" charset="-122"/>
                        </a:rPr>
                        <a:t>Existing Product</a:t>
                      </a:r>
                      <a:endParaRPr lang="zh-TW" altLang="en-US" sz="1000">
                        <a:solidFill>
                          <a:schemeClr val="bg1"/>
                        </a:solidFill>
                      </a:endParaRPr>
                    </a:p>
                  </a:txBody>
                  <a:tcPr marL="91416" marR="9141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b="1" kern="1200">
                          <a:solidFill>
                            <a:srgbClr val="FFC000"/>
                          </a:solidFill>
                          <a:latin typeface="Gotham Book" pitchFamily="2" charset="0"/>
                          <a:ea typeface="黑体" panose="02010609060101010101" pitchFamily="49" charset="-122"/>
                        </a:rPr>
                        <a:t>New / Refresh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b="1" kern="1200">
                          <a:solidFill>
                            <a:srgbClr val="FFC000"/>
                          </a:solidFill>
                          <a:latin typeface="Gotham Book" pitchFamily="2" charset="0"/>
                          <a:ea typeface="黑体" panose="02010609060101010101" pitchFamily="49" charset="-122"/>
                        </a:rPr>
                        <a:t>Product</a:t>
                      </a:r>
                      <a:endParaRPr lang="zh-CN" altLang="en-US" sz="1000" b="1" kern="1200">
                        <a:solidFill>
                          <a:srgbClr val="FFC000"/>
                        </a:solidFill>
                        <a:latin typeface="Gotham Book" pitchFamily="2" charset="0"/>
                        <a:ea typeface="黑体" panose="02010609060101010101" pitchFamily="49" charset="-122"/>
                      </a:endParaRPr>
                    </a:p>
                  </a:txBody>
                  <a:tcPr marL="91416" marR="9141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9731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65378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34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4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6036718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603671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35285" y="0"/>
            <a:ext cx="535353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496215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8397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004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4"/>
            <a:ext cx="4572000" cy="68579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57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5"/>
            <a:ext cx="4572000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47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05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52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45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10E5A7-B9D3-4A2B-DE64-11D11241AC7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6775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84262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itle 28">
            <a:extLst>
              <a:ext uri="{FF2B5EF4-FFF2-40B4-BE49-F238E27FC236}">
                <a16:creationId xmlns:a16="http://schemas.microsoft.com/office/drawing/2014/main" id="{4D06AA26-F915-4482-943C-39E44C973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67503-2ED6-44DE-98E0-2006F15675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237" y="1144588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AA124289-2FC5-49CB-AA11-01D5543A68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791" y="1144588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26422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7">
            <a:extLst>
              <a:ext uri="{FF2B5EF4-FFF2-40B4-BE49-F238E27FC236}">
                <a16:creationId xmlns:a16="http://schemas.microsoft.com/office/drawing/2014/main" id="{F91207CA-3BE9-4C17-8CC2-5FD0216FF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Picture Placeholder 3">
            <a:extLst>
              <a:ext uri="{FF2B5EF4-FFF2-40B4-BE49-F238E27FC236}">
                <a16:creationId xmlns:a16="http://schemas.microsoft.com/office/drawing/2014/main" id="{071DFB7E-59D3-44DE-8996-FAE5A47FF11D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65237" y="114445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0" name="Title 28">
            <a:extLst>
              <a:ext uri="{FF2B5EF4-FFF2-40B4-BE49-F238E27FC236}">
                <a16:creationId xmlns:a16="http://schemas.microsoft.com/office/drawing/2014/main" id="{BBA47EC1-ECF7-4028-8512-0085B63E61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3" name="Picture Placeholder 3">
            <a:extLst>
              <a:ext uri="{FF2B5EF4-FFF2-40B4-BE49-F238E27FC236}">
                <a16:creationId xmlns:a16="http://schemas.microsoft.com/office/drawing/2014/main" id="{97942604-6A6D-4300-9F5E-F665021CDD91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765237" y="286708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Picture Placeholder 3">
            <a:extLst>
              <a:ext uri="{FF2B5EF4-FFF2-40B4-BE49-F238E27FC236}">
                <a16:creationId xmlns:a16="http://schemas.microsoft.com/office/drawing/2014/main" id="{AA2E7F24-9350-4567-945B-9474BC4996F5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765237" y="458971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A79280A8-55A4-44A0-B321-26E1046FFB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2363" y="114445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B7DDBE6E-17A6-42A7-9C9B-D064BB45CE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2363" y="286708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BA9A3BED-9269-49B7-B2AF-6027C5A396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2363" y="458971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445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319A93-1EE8-4DF0-8C0F-BA2E40F23D79}"/>
              </a:ext>
            </a:extLst>
          </p:cNvPr>
          <p:cNvCxnSpPr>
            <a:cxnSpLocks/>
          </p:cNvCxnSpPr>
          <p:nvPr userDrawn="1"/>
        </p:nvCxnSpPr>
        <p:spPr>
          <a:xfrm>
            <a:off x="5679200" y="2343150"/>
            <a:ext cx="0" cy="59161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C8B807-1945-4D9E-B448-C1E97436D660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04148"/>
            <a:ext cx="0" cy="2306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2703DD-1A37-453B-892F-8C17D1969445}"/>
              </a:ext>
            </a:extLst>
          </p:cNvPr>
          <p:cNvCxnSpPr>
            <a:cxnSpLocks/>
          </p:cNvCxnSpPr>
          <p:nvPr userDrawn="1"/>
        </p:nvCxnSpPr>
        <p:spPr>
          <a:xfrm>
            <a:off x="3409771" y="2720181"/>
            <a:ext cx="0" cy="21458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54B372-2AE9-4F06-AB8D-563121DAED07}"/>
              </a:ext>
            </a:extLst>
          </p:cNvPr>
          <p:cNvCxnSpPr>
            <a:cxnSpLocks/>
          </p:cNvCxnSpPr>
          <p:nvPr userDrawn="1"/>
        </p:nvCxnSpPr>
        <p:spPr>
          <a:xfrm>
            <a:off x="7932922" y="2720181"/>
            <a:ext cx="0" cy="21458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B52C25-74F9-41DD-8CB1-FED7D59A9D4E}"/>
              </a:ext>
            </a:extLst>
          </p:cNvPr>
          <p:cNvCxnSpPr>
            <a:cxnSpLocks/>
          </p:cNvCxnSpPr>
          <p:nvPr userDrawn="1"/>
        </p:nvCxnSpPr>
        <p:spPr>
          <a:xfrm>
            <a:off x="10181319" y="2704148"/>
            <a:ext cx="0" cy="2306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9FF1D9-795C-4CBA-B6AD-0D44C487DF2B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11965"/>
            <a:ext cx="90289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AA6CBBA-3F36-4849-8752-93C041F6423F}"/>
              </a:ext>
            </a:extLst>
          </p:cNvPr>
          <p:cNvSpPr/>
          <p:nvPr userDrawn="1"/>
        </p:nvSpPr>
        <p:spPr>
          <a:xfrm>
            <a:off x="4842164" y="1973897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85AFB8-023B-4759-BD5F-6073003FD8E0}"/>
              </a:ext>
            </a:extLst>
          </p:cNvPr>
          <p:cNvSpPr/>
          <p:nvPr userDrawn="1"/>
        </p:nvSpPr>
        <p:spPr>
          <a:xfrm>
            <a:off x="30330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5618C1B6-F9C7-4982-A888-0B0BB5F00D51}"/>
              </a:ext>
            </a:extLst>
          </p:cNvPr>
          <p:cNvSpPr/>
          <p:nvPr userDrawn="1"/>
        </p:nvSpPr>
        <p:spPr>
          <a:xfrm>
            <a:off x="2572735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68CDBCA-61FA-4B54-A0E6-14E1BA521845}"/>
              </a:ext>
            </a:extLst>
          </p:cNvPr>
          <p:cNvSpPr/>
          <p:nvPr userDrawn="1"/>
        </p:nvSpPr>
        <p:spPr>
          <a:xfrm>
            <a:off x="4842164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29C83C2-A111-43E1-8F3B-989F7BF56538}"/>
              </a:ext>
            </a:extLst>
          </p:cNvPr>
          <p:cNvSpPr/>
          <p:nvPr userDrawn="1"/>
        </p:nvSpPr>
        <p:spPr>
          <a:xfrm>
            <a:off x="709064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32D43CA-F312-44A4-BF7E-B6F2CA37B861}"/>
              </a:ext>
            </a:extLst>
          </p:cNvPr>
          <p:cNvSpPr/>
          <p:nvPr userDrawn="1"/>
        </p:nvSpPr>
        <p:spPr>
          <a:xfrm>
            <a:off x="9339129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6" name="Slide Number Placeholder 7">
            <a:extLst>
              <a:ext uri="{FF2B5EF4-FFF2-40B4-BE49-F238E27FC236}">
                <a16:creationId xmlns:a16="http://schemas.microsoft.com/office/drawing/2014/main" id="{F107877D-C19A-4401-ABC7-138FE32BF944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235E94D-CADF-4E5F-B8F0-84363353F63B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4E54939A-84E9-4F35-9FF6-945AACB3302A}"/>
              </a:ext>
            </a:extLst>
          </p:cNvPr>
          <p:cNvSpPr/>
          <p:nvPr userDrawn="1"/>
        </p:nvSpPr>
        <p:spPr>
          <a:xfrm>
            <a:off x="8261241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D7329E0-5381-4C80-AE9A-23F76C2D2451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E1EB878-546E-4D96-B99A-6B1BD9CF7961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379056A-852E-461F-A9C2-F37AE0D8CEB5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09D283C-6BDB-4C50-810F-D38B1FF3EB87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CA3AF6A-064E-4CF7-8800-782A153C4091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171AD49-684D-4404-A099-CE9057C88BDA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77B6B83-CEBC-446E-8E83-75F5C9E54A66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82D054B-E82B-4044-8240-C7D57E9344E3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659EEAF-FE97-4EDC-AFD1-7D7918C1EB14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D2C173A-8552-4DAA-A229-AE750AB4A8C7}"/>
              </a:ext>
            </a:extLst>
          </p:cNvPr>
          <p:cNvSpPr/>
          <p:nvPr userDrawn="1"/>
        </p:nvSpPr>
        <p:spPr>
          <a:xfrm>
            <a:off x="8261241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8FF8F61F-5A07-46CE-A2CD-1CA373021F6B}"/>
              </a:ext>
            </a:extLst>
          </p:cNvPr>
          <p:cNvSpPr/>
          <p:nvPr userDrawn="1"/>
        </p:nvSpPr>
        <p:spPr>
          <a:xfrm>
            <a:off x="8261241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DF20F4C-C6C0-4C6C-B41B-1C4A23D39EEC}"/>
              </a:ext>
            </a:extLst>
          </p:cNvPr>
          <p:cNvSpPr/>
          <p:nvPr userDrawn="1"/>
        </p:nvSpPr>
        <p:spPr>
          <a:xfrm>
            <a:off x="8261241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D8FF5578-D6DA-416C-B327-EE7602BDA77A}"/>
              </a:ext>
            </a:extLst>
          </p:cNvPr>
          <p:cNvSpPr/>
          <p:nvPr userDrawn="1"/>
        </p:nvSpPr>
        <p:spPr>
          <a:xfrm>
            <a:off x="10498202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3439945D-FF95-43C7-8BA3-BC3D4BC84D1B}"/>
              </a:ext>
            </a:extLst>
          </p:cNvPr>
          <p:cNvSpPr/>
          <p:nvPr userDrawn="1"/>
        </p:nvSpPr>
        <p:spPr>
          <a:xfrm>
            <a:off x="10498202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21B8EF45-066D-4642-86E2-B7A9D45254C6}"/>
              </a:ext>
            </a:extLst>
          </p:cNvPr>
          <p:cNvSpPr/>
          <p:nvPr userDrawn="1"/>
        </p:nvSpPr>
        <p:spPr>
          <a:xfrm>
            <a:off x="10498202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C9943FDD-4199-42F0-B408-8B80A0E3EF00}"/>
              </a:ext>
            </a:extLst>
          </p:cNvPr>
          <p:cNvSpPr/>
          <p:nvPr userDrawn="1"/>
        </p:nvSpPr>
        <p:spPr>
          <a:xfrm>
            <a:off x="10498202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9DB669D-48B5-4377-8380-97FC300434B8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71E7A89-C33E-4C14-B9CA-5E8D883DCB02}"/>
              </a:ext>
            </a:extLst>
          </p:cNvPr>
          <p:cNvSpPr/>
          <p:nvPr userDrawn="1"/>
        </p:nvSpPr>
        <p:spPr>
          <a:xfrm>
            <a:off x="6002275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2E0D984-07AE-448D-9C7E-50B02F8E444D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606C868-A2D2-47ED-B76C-FE2B86DEE401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B1CFCD3-6AA4-4835-8E33-10369F558C39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B99BA7C-7499-4F69-8217-0E2BF8AC24B9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375A1060-ACC9-4B1B-8683-8E04F12B2625}"/>
              </a:ext>
            </a:extLst>
          </p:cNvPr>
          <p:cNvSpPr/>
          <p:nvPr userDrawn="1"/>
        </p:nvSpPr>
        <p:spPr>
          <a:xfrm>
            <a:off x="6002275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0DF18DC-F5B6-454F-A388-1611F2BC55CD}"/>
              </a:ext>
            </a:extLst>
          </p:cNvPr>
          <p:cNvSpPr/>
          <p:nvPr userDrawn="1"/>
        </p:nvSpPr>
        <p:spPr>
          <a:xfrm>
            <a:off x="6002275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3860DDE8-748E-4E50-83C8-2C503A20F0A3}"/>
              </a:ext>
            </a:extLst>
          </p:cNvPr>
          <p:cNvSpPr/>
          <p:nvPr userDrawn="1"/>
        </p:nvSpPr>
        <p:spPr>
          <a:xfrm>
            <a:off x="6002275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D3C215E-595B-4A6C-8498-393A7D361A98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F4E58212-6224-478E-97B7-818E7C23EBF9}"/>
              </a:ext>
            </a:extLst>
          </p:cNvPr>
          <p:cNvSpPr/>
          <p:nvPr userDrawn="1"/>
        </p:nvSpPr>
        <p:spPr>
          <a:xfrm>
            <a:off x="373989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BD77DC3-4CA6-49B9-B9B3-B5732A273B3D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FEE2FD7-2D0B-40A3-B9DD-1C5D61F30E00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D256505-D8BB-4851-8136-344B9E4AF664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D9595AA-BF17-4EA3-BD5B-E20BF54BC048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E894039B-213C-495E-AD99-46FE6BD73D28}"/>
              </a:ext>
            </a:extLst>
          </p:cNvPr>
          <p:cNvSpPr/>
          <p:nvPr userDrawn="1"/>
        </p:nvSpPr>
        <p:spPr>
          <a:xfrm>
            <a:off x="373989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DCC0C65F-2351-4EFA-93E0-64F18648548D}"/>
              </a:ext>
            </a:extLst>
          </p:cNvPr>
          <p:cNvSpPr/>
          <p:nvPr userDrawn="1"/>
        </p:nvSpPr>
        <p:spPr>
          <a:xfrm>
            <a:off x="373989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0F96021F-C2DF-4E6B-8BAC-0C3FE4F86BA6}"/>
              </a:ext>
            </a:extLst>
          </p:cNvPr>
          <p:cNvSpPr/>
          <p:nvPr userDrawn="1"/>
        </p:nvSpPr>
        <p:spPr>
          <a:xfrm>
            <a:off x="373989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98B1C53-B143-442C-BAE6-824E98727672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B06DB5F-E021-4586-A963-5DBAD49BE888}"/>
              </a:ext>
            </a:extLst>
          </p:cNvPr>
          <p:cNvSpPr/>
          <p:nvPr userDrawn="1"/>
        </p:nvSpPr>
        <p:spPr>
          <a:xfrm>
            <a:off x="147751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1A5AC41-26B6-45AC-B5F9-1B13B4A30815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09DA5A4-8AD5-4CEF-8C41-3BF7F07426E9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93E56D6-2D45-4211-B3FA-A5DE2909AE51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B48DE18-4799-48C3-96EA-3329CB328ACA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4DBA32-DCEF-4DDD-A1A2-038A8963C847}"/>
              </a:ext>
            </a:extLst>
          </p:cNvPr>
          <p:cNvSpPr/>
          <p:nvPr userDrawn="1"/>
        </p:nvSpPr>
        <p:spPr>
          <a:xfrm>
            <a:off x="147751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BECD8A20-D75E-47E1-B5EC-D30A397F10A6}"/>
              </a:ext>
            </a:extLst>
          </p:cNvPr>
          <p:cNvSpPr/>
          <p:nvPr userDrawn="1"/>
        </p:nvSpPr>
        <p:spPr>
          <a:xfrm>
            <a:off x="147751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CAB5F801-25FB-490D-8F63-44C3C3A92809}"/>
              </a:ext>
            </a:extLst>
          </p:cNvPr>
          <p:cNvSpPr/>
          <p:nvPr userDrawn="1"/>
        </p:nvSpPr>
        <p:spPr>
          <a:xfrm>
            <a:off x="147751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8" name="Title 28">
            <a:extLst>
              <a:ext uri="{FF2B5EF4-FFF2-40B4-BE49-F238E27FC236}">
                <a16:creationId xmlns:a16="http://schemas.microsoft.com/office/drawing/2014/main" id="{EBFEB7CB-FE77-4157-860F-CF3CE457116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6E515-B04B-4EF7-B957-CEB747F091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97488" y="1179513"/>
            <a:ext cx="763587" cy="7635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2" name="Picture Placeholder 2">
            <a:extLst>
              <a:ext uri="{FF2B5EF4-FFF2-40B4-BE49-F238E27FC236}">
                <a16:creationId xmlns:a16="http://schemas.microsoft.com/office/drawing/2014/main" id="{5CFAA97B-C003-4537-AA54-9DA07FB667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01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3" name="Picture Placeholder 2">
            <a:extLst>
              <a:ext uri="{FF2B5EF4-FFF2-40B4-BE49-F238E27FC236}">
                <a16:creationId xmlns:a16="http://schemas.microsoft.com/office/drawing/2014/main" id="{208C4BD3-34B3-4995-AD61-5759A728B6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803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0" name="Picture Placeholder 2">
            <a:extLst>
              <a:ext uri="{FF2B5EF4-FFF2-40B4-BE49-F238E27FC236}">
                <a16:creationId xmlns:a16="http://schemas.microsoft.com/office/drawing/2014/main" id="{48A41CF6-6D0E-47F5-8C99-3D04407CE6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2444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1" name="Picture Placeholder 2">
            <a:extLst>
              <a:ext uri="{FF2B5EF4-FFF2-40B4-BE49-F238E27FC236}">
                <a16:creationId xmlns:a16="http://schemas.microsoft.com/office/drawing/2014/main" id="{FC259C05-A190-4462-AB1E-30AB08CBF29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4372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2" name="Picture Placeholder 2">
            <a:extLst>
              <a:ext uri="{FF2B5EF4-FFF2-40B4-BE49-F238E27FC236}">
                <a16:creationId xmlns:a16="http://schemas.microsoft.com/office/drawing/2014/main" id="{289D417C-AB60-4049-9091-4586A4907C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419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86DA1A-820B-4321-911F-3EF035D58D91}"/>
              </a:ext>
            </a:extLst>
          </p:cNvPr>
          <p:cNvCxnSpPr>
            <a:cxnSpLocks/>
          </p:cNvCxnSpPr>
          <p:nvPr userDrawn="1"/>
        </p:nvCxnSpPr>
        <p:spPr>
          <a:xfrm>
            <a:off x="5679200" y="2343150"/>
            <a:ext cx="0" cy="5916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C180FB-49EE-4361-92E7-46356836DA25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04148"/>
            <a:ext cx="0" cy="230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47E45C-E26E-466D-A464-F0E3836415F6}"/>
              </a:ext>
            </a:extLst>
          </p:cNvPr>
          <p:cNvCxnSpPr>
            <a:cxnSpLocks/>
          </p:cNvCxnSpPr>
          <p:nvPr userDrawn="1"/>
        </p:nvCxnSpPr>
        <p:spPr>
          <a:xfrm>
            <a:off x="3409771" y="2711965"/>
            <a:ext cx="0" cy="22280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61731-B29F-4CAB-9A25-291C2DC6C84B}"/>
              </a:ext>
            </a:extLst>
          </p:cNvPr>
          <p:cNvCxnSpPr>
            <a:cxnSpLocks/>
          </p:cNvCxnSpPr>
          <p:nvPr userDrawn="1"/>
        </p:nvCxnSpPr>
        <p:spPr>
          <a:xfrm>
            <a:off x="7932922" y="2720181"/>
            <a:ext cx="0" cy="2145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9CA0B8-4AC2-4828-B0AF-ABA4BBB4386C}"/>
              </a:ext>
            </a:extLst>
          </p:cNvPr>
          <p:cNvCxnSpPr>
            <a:cxnSpLocks/>
          </p:cNvCxnSpPr>
          <p:nvPr userDrawn="1"/>
        </p:nvCxnSpPr>
        <p:spPr>
          <a:xfrm>
            <a:off x="10181319" y="2704148"/>
            <a:ext cx="0" cy="230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30A1F-79CE-417C-849F-D83B11D27867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11965"/>
            <a:ext cx="90289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B2D7A9-466E-438C-923D-ED8E32719F7F}"/>
              </a:ext>
            </a:extLst>
          </p:cNvPr>
          <p:cNvSpPr/>
          <p:nvPr userDrawn="1"/>
        </p:nvSpPr>
        <p:spPr>
          <a:xfrm>
            <a:off x="4842164" y="1973897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EDE4494-0046-4E7E-87CB-0FE6B5B58F0C}"/>
              </a:ext>
            </a:extLst>
          </p:cNvPr>
          <p:cNvSpPr/>
          <p:nvPr userDrawn="1"/>
        </p:nvSpPr>
        <p:spPr>
          <a:xfrm>
            <a:off x="30330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78C4AD1-CFB5-4D8E-A3DF-3CBEC93AB6B0}"/>
              </a:ext>
            </a:extLst>
          </p:cNvPr>
          <p:cNvSpPr/>
          <p:nvPr userDrawn="1"/>
        </p:nvSpPr>
        <p:spPr>
          <a:xfrm>
            <a:off x="2572735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5EBF781-3BB9-43AC-AFB6-D68D6DC8CF7D}"/>
              </a:ext>
            </a:extLst>
          </p:cNvPr>
          <p:cNvSpPr/>
          <p:nvPr userDrawn="1"/>
        </p:nvSpPr>
        <p:spPr>
          <a:xfrm>
            <a:off x="4842164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1B29670-C82F-440A-B4AB-3FA32F581B7A}"/>
              </a:ext>
            </a:extLst>
          </p:cNvPr>
          <p:cNvSpPr/>
          <p:nvPr userDrawn="1"/>
        </p:nvSpPr>
        <p:spPr>
          <a:xfrm>
            <a:off x="709064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E16CDB5-DA7B-45AA-BD6D-12A4F2048F16}"/>
              </a:ext>
            </a:extLst>
          </p:cNvPr>
          <p:cNvSpPr/>
          <p:nvPr userDrawn="1"/>
        </p:nvSpPr>
        <p:spPr>
          <a:xfrm>
            <a:off x="9339129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C78034F-25CD-4E12-89CB-86E80EAD310D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A23D8-4972-4E8C-B895-2AC7168C1E2F}"/>
              </a:ext>
            </a:extLst>
          </p:cNvPr>
          <p:cNvSpPr/>
          <p:nvPr userDrawn="1"/>
        </p:nvSpPr>
        <p:spPr>
          <a:xfrm>
            <a:off x="8261241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F72E63-DA5E-4A04-9E9F-9A7B8D9FE168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FEB4CEB-05E4-4103-9F28-F1B3E6491C5A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F1CDD3E-0271-4B1C-99A0-97FAD5A306E8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BF293D-6A5B-4B75-BA13-F8E9F19C356F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EC553E-D930-4BD7-BF92-AF0A2E27C797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786C00-B884-4652-A665-FD71406E3AF7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838565-3184-4D62-9FDC-6E29F4BB2441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3E256E9-4D05-4AA8-9991-8CBC48EBD2B4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91B776-337C-4D18-8738-9453378D1FCA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347E975-CE58-4036-B617-1D1802F5127E}"/>
              </a:ext>
            </a:extLst>
          </p:cNvPr>
          <p:cNvSpPr/>
          <p:nvPr userDrawn="1"/>
        </p:nvSpPr>
        <p:spPr>
          <a:xfrm>
            <a:off x="8261241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1E44D1F-5002-454F-87F9-5D59E71A514A}"/>
              </a:ext>
            </a:extLst>
          </p:cNvPr>
          <p:cNvSpPr/>
          <p:nvPr userDrawn="1"/>
        </p:nvSpPr>
        <p:spPr>
          <a:xfrm>
            <a:off x="8261241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67A19E5-187A-46FE-B1C1-ECB68A048B63}"/>
              </a:ext>
            </a:extLst>
          </p:cNvPr>
          <p:cNvSpPr/>
          <p:nvPr userDrawn="1"/>
        </p:nvSpPr>
        <p:spPr>
          <a:xfrm>
            <a:off x="8261241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EE2EC86-ED01-47B2-A33C-6D7ABE425F9A}"/>
              </a:ext>
            </a:extLst>
          </p:cNvPr>
          <p:cNvSpPr/>
          <p:nvPr userDrawn="1"/>
        </p:nvSpPr>
        <p:spPr>
          <a:xfrm>
            <a:off x="10498202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9F1EDBD-C510-478C-A232-F2EB6ADCEA3D}"/>
              </a:ext>
            </a:extLst>
          </p:cNvPr>
          <p:cNvSpPr/>
          <p:nvPr userDrawn="1"/>
        </p:nvSpPr>
        <p:spPr>
          <a:xfrm>
            <a:off x="10498202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1635A4D-837D-4063-A3F1-890C812DC4F8}"/>
              </a:ext>
            </a:extLst>
          </p:cNvPr>
          <p:cNvSpPr/>
          <p:nvPr userDrawn="1"/>
        </p:nvSpPr>
        <p:spPr>
          <a:xfrm>
            <a:off x="10498202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4954049-A12D-4D35-8C96-8D7B8C0ABE5A}"/>
              </a:ext>
            </a:extLst>
          </p:cNvPr>
          <p:cNvSpPr/>
          <p:nvPr userDrawn="1"/>
        </p:nvSpPr>
        <p:spPr>
          <a:xfrm>
            <a:off x="10498202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3B7820-CA08-4B35-A26D-DEAA5CA87DAB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CADC954-C93D-43EB-AD47-332367C66EE8}"/>
              </a:ext>
            </a:extLst>
          </p:cNvPr>
          <p:cNvSpPr/>
          <p:nvPr userDrawn="1"/>
        </p:nvSpPr>
        <p:spPr>
          <a:xfrm>
            <a:off x="6002275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9ABDEDA-97AC-4C92-B997-D77D8EA04A77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8963C6A-0152-4186-821B-C08E25FC162B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E87A4E-98A4-4F2C-A2D8-3DA8774C63F2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040623-76B0-4BD6-B8BA-05A20AD49B5F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91306D0-0FFC-40BD-9B80-0A4B79819F80}"/>
              </a:ext>
            </a:extLst>
          </p:cNvPr>
          <p:cNvSpPr/>
          <p:nvPr userDrawn="1"/>
        </p:nvSpPr>
        <p:spPr>
          <a:xfrm>
            <a:off x="6002275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3D4C9C5-BF0F-4995-B2E3-A1016008D8E5}"/>
              </a:ext>
            </a:extLst>
          </p:cNvPr>
          <p:cNvSpPr/>
          <p:nvPr userDrawn="1"/>
        </p:nvSpPr>
        <p:spPr>
          <a:xfrm>
            <a:off x="6002275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3774E6E-776D-46E1-82ED-16F163A1A464}"/>
              </a:ext>
            </a:extLst>
          </p:cNvPr>
          <p:cNvSpPr/>
          <p:nvPr userDrawn="1"/>
        </p:nvSpPr>
        <p:spPr>
          <a:xfrm>
            <a:off x="6002275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6F51B64-2C7B-46A5-B0F1-955CAC756AE7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0B107DE-03AF-472B-84E6-6C040C4121F5}"/>
              </a:ext>
            </a:extLst>
          </p:cNvPr>
          <p:cNvSpPr/>
          <p:nvPr userDrawn="1"/>
        </p:nvSpPr>
        <p:spPr>
          <a:xfrm>
            <a:off x="373989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2931D7-AC66-44C7-821B-16F4F5CDD365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92B62D-6BE5-4497-92BB-CB05E70EE6D4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1B1FE42-5230-4F0E-8AAE-C25C93B3DF2E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A97A1C6-FCD2-47A5-B2E4-A75192B610CD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E4486E5-B0F3-47DC-A4B2-C846DF050710}"/>
              </a:ext>
            </a:extLst>
          </p:cNvPr>
          <p:cNvSpPr/>
          <p:nvPr userDrawn="1"/>
        </p:nvSpPr>
        <p:spPr>
          <a:xfrm>
            <a:off x="373989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8117A59D-4669-482C-AD41-CAE347C5B85A}"/>
              </a:ext>
            </a:extLst>
          </p:cNvPr>
          <p:cNvSpPr/>
          <p:nvPr userDrawn="1"/>
        </p:nvSpPr>
        <p:spPr>
          <a:xfrm>
            <a:off x="373989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36BEBB0-EDF1-4570-8AAC-3BCAA87267EC}"/>
              </a:ext>
            </a:extLst>
          </p:cNvPr>
          <p:cNvSpPr/>
          <p:nvPr userDrawn="1"/>
        </p:nvSpPr>
        <p:spPr>
          <a:xfrm>
            <a:off x="373989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9EEA704-120E-4D3B-8D0D-F1AAA6E3AF07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502411F-A061-4731-B307-57CEF537F432}"/>
              </a:ext>
            </a:extLst>
          </p:cNvPr>
          <p:cNvSpPr/>
          <p:nvPr userDrawn="1"/>
        </p:nvSpPr>
        <p:spPr>
          <a:xfrm>
            <a:off x="147751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02290D0-4C24-479D-84A7-DB19FA5D4723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3721C2-1DC4-4D2B-A638-F2BEE2B541EB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669BDF3-BF72-4B9C-837B-095188AFF787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2DCC4B3-2103-46F5-A160-56B0D6F061BC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2665E73-28DF-4EB2-9056-65ABABA4A8A4}"/>
              </a:ext>
            </a:extLst>
          </p:cNvPr>
          <p:cNvSpPr/>
          <p:nvPr userDrawn="1"/>
        </p:nvSpPr>
        <p:spPr>
          <a:xfrm>
            <a:off x="147751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C35D98E-A60D-495D-8A57-522B84CCBB1F}"/>
              </a:ext>
            </a:extLst>
          </p:cNvPr>
          <p:cNvSpPr/>
          <p:nvPr userDrawn="1"/>
        </p:nvSpPr>
        <p:spPr>
          <a:xfrm>
            <a:off x="147751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BC74844-44FB-4F3F-BF73-44E287282DBB}"/>
              </a:ext>
            </a:extLst>
          </p:cNvPr>
          <p:cNvSpPr/>
          <p:nvPr userDrawn="1"/>
        </p:nvSpPr>
        <p:spPr>
          <a:xfrm>
            <a:off x="147751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0AC55631-6690-41E6-822A-7B17BE8EA8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97488" y="1179513"/>
            <a:ext cx="763587" cy="7635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A9B056D2-4CA5-4A89-9066-85E20EB95D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01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271497F1-2F2E-4309-B2B0-136C071CAB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803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A0E2CBCF-B92B-4F7C-AD57-23DA33A601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2444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D6D71B88-BF93-425F-822D-433689CA51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4372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CCB838B4-9A22-440B-B4DB-6233266478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7140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DA9F1-36A0-76F9-4D49-1FFB30F8CFE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300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65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F3551-81ED-C908-0D9D-64C876F81F0D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373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15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56568-E050-C688-ED26-0B21D0654CA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89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636023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10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6526B-689D-F225-B2C2-E0BBC08CF3D7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4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33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2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088EC-A7D4-9C0A-C322-1161E9EFEA5E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09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02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70724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4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800" b="1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</a:lstStyle>
          <a:p>
            <a:pPr lvl="0"/>
            <a:r>
              <a:rPr lang="en-US"/>
              <a:t>Click to edit big idea, statement or subject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11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218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005ED3-DC5A-16D6-BC0D-2BC8DBC127C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0036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4D94C-10A5-93DD-7545-E8A78E3E76DF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3998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90973-FEC1-4552-893E-F8452486325A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3BCA337-0364-462A-918B-9D65DE60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379A668-D702-43AE-8393-F493097C83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8601657"/>
      </p:ext>
    </p:extLst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4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0BBE49-3380-52D0-1396-73ED8BD97A8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01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01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3999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34602-4EFB-8E5B-8FAA-B579A05D71D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3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9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847966-6DB9-1FB6-9676-273C285CBBB9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38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1831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1635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89427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2877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0654041"/>
      </p:ext>
    </p:extLst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48722918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74006974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4"/>
            <a:ext cx="4572000" cy="68579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0695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09302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5"/>
            <a:ext cx="4572000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75884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64789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16501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54761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87257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10E5A7-B9D3-4A2B-DE64-11D11241AC7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44385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48640" y="1276349"/>
            <a:ext cx="10165080" cy="3242641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554337" y="4623890"/>
            <a:ext cx="10159383" cy="876300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71872-34E0-4E87-A880-855C986DEFEB}"/>
              </a:ext>
            </a:extLst>
          </p:cNvPr>
          <p:cNvGrpSpPr/>
          <p:nvPr userDrawn="1"/>
        </p:nvGrpSpPr>
        <p:grpSpPr>
          <a:xfrm>
            <a:off x="548640" y="398463"/>
            <a:ext cx="990600" cy="735013"/>
            <a:chOff x="657226" y="398463"/>
            <a:chExt cx="990600" cy="73501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A59E31A-C52B-4474-A5A0-530DF770A4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3B3F17-34EE-4FBA-8852-7ED0776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1717141"/>
      </p:ext>
    </p:extLst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72469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itle 28">
            <a:extLst>
              <a:ext uri="{FF2B5EF4-FFF2-40B4-BE49-F238E27FC236}">
                <a16:creationId xmlns:a16="http://schemas.microsoft.com/office/drawing/2014/main" id="{4D06AA26-F915-4482-943C-39E44C973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67503-2ED6-44DE-98E0-2006F15675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237" y="1144588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AA124289-2FC5-49CB-AA11-01D5543A68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791" y="1144588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0172612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7">
            <a:extLst>
              <a:ext uri="{FF2B5EF4-FFF2-40B4-BE49-F238E27FC236}">
                <a16:creationId xmlns:a16="http://schemas.microsoft.com/office/drawing/2014/main" id="{F91207CA-3BE9-4C17-8CC2-5FD0216FF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Picture Placeholder 3">
            <a:extLst>
              <a:ext uri="{FF2B5EF4-FFF2-40B4-BE49-F238E27FC236}">
                <a16:creationId xmlns:a16="http://schemas.microsoft.com/office/drawing/2014/main" id="{071DFB7E-59D3-44DE-8996-FAE5A47FF11D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65237" y="114445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0" name="Title 28">
            <a:extLst>
              <a:ext uri="{FF2B5EF4-FFF2-40B4-BE49-F238E27FC236}">
                <a16:creationId xmlns:a16="http://schemas.microsoft.com/office/drawing/2014/main" id="{BBA47EC1-ECF7-4028-8512-0085B63E61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3" name="Picture Placeholder 3">
            <a:extLst>
              <a:ext uri="{FF2B5EF4-FFF2-40B4-BE49-F238E27FC236}">
                <a16:creationId xmlns:a16="http://schemas.microsoft.com/office/drawing/2014/main" id="{97942604-6A6D-4300-9F5E-F665021CDD91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765237" y="286708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Picture Placeholder 3">
            <a:extLst>
              <a:ext uri="{FF2B5EF4-FFF2-40B4-BE49-F238E27FC236}">
                <a16:creationId xmlns:a16="http://schemas.microsoft.com/office/drawing/2014/main" id="{AA2E7F24-9350-4567-945B-9474BC4996F5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765237" y="458971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A79280A8-55A4-44A0-B321-26E1046FFB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2363" y="114445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B7DDBE6E-17A6-42A7-9C9B-D064BB45CE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2363" y="286708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BA9A3BED-9269-49B7-B2AF-6027C5A396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2363" y="4589717"/>
            <a:ext cx="1263650" cy="1511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0824147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319A93-1EE8-4DF0-8C0F-BA2E40F23D79}"/>
              </a:ext>
            </a:extLst>
          </p:cNvPr>
          <p:cNvCxnSpPr>
            <a:cxnSpLocks/>
          </p:cNvCxnSpPr>
          <p:nvPr userDrawn="1"/>
        </p:nvCxnSpPr>
        <p:spPr>
          <a:xfrm>
            <a:off x="5679200" y="2343150"/>
            <a:ext cx="0" cy="59161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C8B807-1945-4D9E-B448-C1E97436D660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04148"/>
            <a:ext cx="0" cy="2306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2703DD-1A37-453B-892F-8C17D1969445}"/>
              </a:ext>
            </a:extLst>
          </p:cNvPr>
          <p:cNvCxnSpPr>
            <a:cxnSpLocks/>
          </p:cNvCxnSpPr>
          <p:nvPr userDrawn="1"/>
        </p:nvCxnSpPr>
        <p:spPr>
          <a:xfrm>
            <a:off x="3409771" y="2720181"/>
            <a:ext cx="0" cy="21458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54B372-2AE9-4F06-AB8D-563121DAED07}"/>
              </a:ext>
            </a:extLst>
          </p:cNvPr>
          <p:cNvCxnSpPr>
            <a:cxnSpLocks/>
          </p:cNvCxnSpPr>
          <p:nvPr userDrawn="1"/>
        </p:nvCxnSpPr>
        <p:spPr>
          <a:xfrm>
            <a:off x="7932922" y="2720181"/>
            <a:ext cx="0" cy="21458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B52C25-74F9-41DD-8CB1-FED7D59A9D4E}"/>
              </a:ext>
            </a:extLst>
          </p:cNvPr>
          <p:cNvCxnSpPr>
            <a:cxnSpLocks/>
          </p:cNvCxnSpPr>
          <p:nvPr userDrawn="1"/>
        </p:nvCxnSpPr>
        <p:spPr>
          <a:xfrm>
            <a:off x="10181319" y="2704148"/>
            <a:ext cx="0" cy="2306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9FF1D9-795C-4CBA-B6AD-0D44C487DF2B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11965"/>
            <a:ext cx="9028944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AA6CBBA-3F36-4849-8752-93C041F6423F}"/>
              </a:ext>
            </a:extLst>
          </p:cNvPr>
          <p:cNvSpPr/>
          <p:nvPr userDrawn="1"/>
        </p:nvSpPr>
        <p:spPr>
          <a:xfrm>
            <a:off x="4842164" y="1973897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85AFB8-023B-4759-BD5F-6073003FD8E0}"/>
              </a:ext>
            </a:extLst>
          </p:cNvPr>
          <p:cNvSpPr/>
          <p:nvPr userDrawn="1"/>
        </p:nvSpPr>
        <p:spPr>
          <a:xfrm>
            <a:off x="30330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5618C1B6-F9C7-4982-A888-0B0BB5F00D51}"/>
              </a:ext>
            </a:extLst>
          </p:cNvPr>
          <p:cNvSpPr/>
          <p:nvPr userDrawn="1"/>
        </p:nvSpPr>
        <p:spPr>
          <a:xfrm>
            <a:off x="2572735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68CDBCA-61FA-4B54-A0E6-14E1BA521845}"/>
              </a:ext>
            </a:extLst>
          </p:cNvPr>
          <p:cNvSpPr/>
          <p:nvPr userDrawn="1"/>
        </p:nvSpPr>
        <p:spPr>
          <a:xfrm>
            <a:off x="4842164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29C83C2-A111-43E1-8F3B-989F7BF56538}"/>
              </a:ext>
            </a:extLst>
          </p:cNvPr>
          <p:cNvSpPr/>
          <p:nvPr userDrawn="1"/>
        </p:nvSpPr>
        <p:spPr>
          <a:xfrm>
            <a:off x="709064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32D43CA-F312-44A4-BF7E-B6F2CA37B861}"/>
              </a:ext>
            </a:extLst>
          </p:cNvPr>
          <p:cNvSpPr/>
          <p:nvPr userDrawn="1"/>
        </p:nvSpPr>
        <p:spPr>
          <a:xfrm>
            <a:off x="9339129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400">
                <a:solidFill>
                  <a:srgbClr val="1E0113"/>
                </a:solidFill>
                <a:latin typeface="Arial"/>
              </a:rPr>
            </a:br>
            <a:r>
              <a:rPr lang="en-US" sz="1200">
                <a:solidFill>
                  <a:srgbClr val="1E0113"/>
                </a:solidFill>
                <a:latin typeface="Arial"/>
              </a:rPr>
              <a:t>Title</a:t>
            </a:r>
            <a:endParaRPr lang="en-GB" sz="12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76" name="Slide Number Placeholder 7">
            <a:extLst>
              <a:ext uri="{FF2B5EF4-FFF2-40B4-BE49-F238E27FC236}">
                <a16:creationId xmlns:a16="http://schemas.microsoft.com/office/drawing/2014/main" id="{F107877D-C19A-4401-ABC7-138FE32BF944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235E94D-CADF-4E5F-B8F0-84363353F63B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4E54939A-84E9-4F35-9FF6-945AACB3302A}"/>
              </a:ext>
            </a:extLst>
          </p:cNvPr>
          <p:cNvSpPr/>
          <p:nvPr userDrawn="1"/>
        </p:nvSpPr>
        <p:spPr>
          <a:xfrm>
            <a:off x="8261241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D7329E0-5381-4C80-AE9A-23F76C2D2451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E1EB878-546E-4D96-B99A-6B1BD9CF7961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379056A-852E-461F-A9C2-F37AE0D8CEB5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09D283C-6BDB-4C50-810F-D38B1FF3EB87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CA3AF6A-064E-4CF7-8800-782A153C4091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171AD49-684D-4404-A099-CE9057C88BDA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77B6B83-CEBC-446E-8E83-75F5C9E54A66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82D054B-E82B-4044-8240-C7D57E9344E3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659EEAF-FE97-4EDC-AFD1-7D7918C1EB14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D2C173A-8552-4DAA-A229-AE750AB4A8C7}"/>
              </a:ext>
            </a:extLst>
          </p:cNvPr>
          <p:cNvSpPr/>
          <p:nvPr userDrawn="1"/>
        </p:nvSpPr>
        <p:spPr>
          <a:xfrm>
            <a:off x="8261241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8FF8F61F-5A07-46CE-A2CD-1CA373021F6B}"/>
              </a:ext>
            </a:extLst>
          </p:cNvPr>
          <p:cNvSpPr/>
          <p:nvPr userDrawn="1"/>
        </p:nvSpPr>
        <p:spPr>
          <a:xfrm>
            <a:off x="8261241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DF20F4C-C6C0-4C6C-B41B-1C4A23D39EEC}"/>
              </a:ext>
            </a:extLst>
          </p:cNvPr>
          <p:cNvSpPr/>
          <p:nvPr userDrawn="1"/>
        </p:nvSpPr>
        <p:spPr>
          <a:xfrm>
            <a:off x="8261241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D8FF5578-D6DA-416C-B327-EE7602BDA77A}"/>
              </a:ext>
            </a:extLst>
          </p:cNvPr>
          <p:cNvSpPr/>
          <p:nvPr userDrawn="1"/>
        </p:nvSpPr>
        <p:spPr>
          <a:xfrm>
            <a:off x="10498202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3439945D-FF95-43C7-8BA3-BC3D4BC84D1B}"/>
              </a:ext>
            </a:extLst>
          </p:cNvPr>
          <p:cNvSpPr/>
          <p:nvPr userDrawn="1"/>
        </p:nvSpPr>
        <p:spPr>
          <a:xfrm>
            <a:off x="10498202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21B8EF45-066D-4642-86E2-B7A9D45254C6}"/>
              </a:ext>
            </a:extLst>
          </p:cNvPr>
          <p:cNvSpPr/>
          <p:nvPr userDrawn="1"/>
        </p:nvSpPr>
        <p:spPr>
          <a:xfrm>
            <a:off x="10498202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C9943FDD-4199-42F0-B408-8B80A0E3EF00}"/>
              </a:ext>
            </a:extLst>
          </p:cNvPr>
          <p:cNvSpPr/>
          <p:nvPr userDrawn="1"/>
        </p:nvSpPr>
        <p:spPr>
          <a:xfrm>
            <a:off x="10498202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9DB669D-48B5-4377-8380-97FC300434B8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271E7A89-C33E-4C14-B9CA-5E8D883DCB02}"/>
              </a:ext>
            </a:extLst>
          </p:cNvPr>
          <p:cNvSpPr/>
          <p:nvPr userDrawn="1"/>
        </p:nvSpPr>
        <p:spPr>
          <a:xfrm>
            <a:off x="6002275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2E0D984-07AE-448D-9C7E-50B02F8E444D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606C868-A2D2-47ED-B76C-FE2B86DEE401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B1CFCD3-6AA4-4835-8E33-10369F558C39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B99BA7C-7499-4F69-8217-0E2BF8AC24B9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375A1060-ACC9-4B1B-8683-8E04F12B2625}"/>
              </a:ext>
            </a:extLst>
          </p:cNvPr>
          <p:cNvSpPr/>
          <p:nvPr userDrawn="1"/>
        </p:nvSpPr>
        <p:spPr>
          <a:xfrm>
            <a:off x="6002275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0DF18DC-F5B6-454F-A388-1611F2BC55CD}"/>
              </a:ext>
            </a:extLst>
          </p:cNvPr>
          <p:cNvSpPr/>
          <p:nvPr userDrawn="1"/>
        </p:nvSpPr>
        <p:spPr>
          <a:xfrm>
            <a:off x="6002275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3860DDE8-748E-4E50-83C8-2C503A20F0A3}"/>
              </a:ext>
            </a:extLst>
          </p:cNvPr>
          <p:cNvSpPr/>
          <p:nvPr userDrawn="1"/>
        </p:nvSpPr>
        <p:spPr>
          <a:xfrm>
            <a:off x="6002275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D3C215E-595B-4A6C-8498-393A7D361A98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F4E58212-6224-478E-97B7-818E7C23EBF9}"/>
              </a:ext>
            </a:extLst>
          </p:cNvPr>
          <p:cNvSpPr/>
          <p:nvPr userDrawn="1"/>
        </p:nvSpPr>
        <p:spPr>
          <a:xfrm>
            <a:off x="373989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BD77DC3-4CA6-49B9-B9B3-B5732A273B3D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FEE2FD7-2D0B-40A3-B9DD-1C5D61F30E00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D256505-D8BB-4851-8136-344B9E4AF664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D9595AA-BF17-4EA3-BD5B-E20BF54BC048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E894039B-213C-495E-AD99-46FE6BD73D28}"/>
              </a:ext>
            </a:extLst>
          </p:cNvPr>
          <p:cNvSpPr/>
          <p:nvPr userDrawn="1"/>
        </p:nvSpPr>
        <p:spPr>
          <a:xfrm>
            <a:off x="373989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DCC0C65F-2351-4EFA-93E0-64F18648548D}"/>
              </a:ext>
            </a:extLst>
          </p:cNvPr>
          <p:cNvSpPr/>
          <p:nvPr userDrawn="1"/>
        </p:nvSpPr>
        <p:spPr>
          <a:xfrm>
            <a:off x="373989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0F96021F-C2DF-4E6B-8BAC-0C3FE4F86BA6}"/>
              </a:ext>
            </a:extLst>
          </p:cNvPr>
          <p:cNvSpPr/>
          <p:nvPr userDrawn="1"/>
        </p:nvSpPr>
        <p:spPr>
          <a:xfrm>
            <a:off x="373989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98B1C53-B143-442C-BAE6-824E98727672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102322"/>
            <a:ext cx="0" cy="174330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DB06DB5F-E021-4586-A963-5DBAD49BE888}"/>
              </a:ext>
            </a:extLst>
          </p:cNvPr>
          <p:cNvSpPr/>
          <p:nvPr userDrawn="1"/>
        </p:nvSpPr>
        <p:spPr>
          <a:xfrm>
            <a:off x="147751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1A5AC41-26B6-45AC-B5F9-1B13B4A30815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398782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09DA5A4-8AD5-4CEF-8C41-3BF7F07426E9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896330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93E56D6-2D45-4211-B3FA-A5DE2909AE51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393878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B48DE18-4799-48C3-96EA-3329CB328ACA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837085"/>
            <a:ext cx="253048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4DBA32-DCEF-4DDD-A1A2-038A8963C847}"/>
              </a:ext>
            </a:extLst>
          </p:cNvPr>
          <p:cNvSpPr/>
          <p:nvPr userDrawn="1"/>
        </p:nvSpPr>
        <p:spPr>
          <a:xfrm>
            <a:off x="147751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BECD8A20-D75E-47E1-B5EC-D30A397F10A6}"/>
              </a:ext>
            </a:extLst>
          </p:cNvPr>
          <p:cNvSpPr/>
          <p:nvPr userDrawn="1"/>
        </p:nvSpPr>
        <p:spPr>
          <a:xfrm>
            <a:off x="147751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CAB5F801-25FB-490D-8F63-44C3C3A92809}"/>
              </a:ext>
            </a:extLst>
          </p:cNvPr>
          <p:cNvSpPr/>
          <p:nvPr userDrawn="1"/>
        </p:nvSpPr>
        <p:spPr>
          <a:xfrm>
            <a:off x="147751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1E0113"/>
                </a:solidFill>
                <a:latin typeface="Arial"/>
              </a:rPr>
              <a:t>First Last</a:t>
            </a:r>
            <a:br>
              <a:rPr lang="en-US" sz="1200">
                <a:solidFill>
                  <a:srgbClr val="1E0113"/>
                </a:solidFill>
                <a:latin typeface="Arial"/>
              </a:rPr>
            </a:br>
            <a:r>
              <a:rPr lang="en-US" sz="1000">
                <a:solidFill>
                  <a:srgbClr val="1E0113"/>
                </a:solidFill>
                <a:latin typeface="Arial"/>
              </a:rPr>
              <a:t>Title</a:t>
            </a:r>
            <a:endParaRPr lang="en-GB" sz="1000">
              <a:solidFill>
                <a:srgbClr val="1E0113"/>
              </a:solidFill>
              <a:latin typeface="Arial"/>
            </a:endParaRPr>
          </a:p>
        </p:txBody>
      </p:sp>
      <p:sp>
        <p:nvSpPr>
          <p:cNvPr id="148" name="Title 28">
            <a:extLst>
              <a:ext uri="{FF2B5EF4-FFF2-40B4-BE49-F238E27FC236}">
                <a16:creationId xmlns:a16="http://schemas.microsoft.com/office/drawing/2014/main" id="{EBFEB7CB-FE77-4157-860F-CF3CE457116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6E515-B04B-4EF7-B957-CEB747F091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97488" y="1179513"/>
            <a:ext cx="763587" cy="7635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2" name="Picture Placeholder 2">
            <a:extLst>
              <a:ext uri="{FF2B5EF4-FFF2-40B4-BE49-F238E27FC236}">
                <a16:creationId xmlns:a16="http://schemas.microsoft.com/office/drawing/2014/main" id="{5CFAA97B-C003-4537-AA54-9DA07FB667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01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3" name="Picture Placeholder 2">
            <a:extLst>
              <a:ext uri="{FF2B5EF4-FFF2-40B4-BE49-F238E27FC236}">
                <a16:creationId xmlns:a16="http://schemas.microsoft.com/office/drawing/2014/main" id="{208C4BD3-34B3-4995-AD61-5759A728B6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803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0" name="Picture Placeholder 2">
            <a:extLst>
              <a:ext uri="{FF2B5EF4-FFF2-40B4-BE49-F238E27FC236}">
                <a16:creationId xmlns:a16="http://schemas.microsoft.com/office/drawing/2014/main" id="{48A41CF6-6D0E-47F5-8C99-3D04407CE6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2444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1" name="Picture Placeholder 2">
            <a:extLst>
              <a:ext uri="{FF2B5EF4-FFF2-40B4-BE49-F238E27FC236}">
                <a16:creationId xmlns:a16="http://schemas.microsoft.com/office/drawing/2014/main" id="{FC259C05-A190-4462-AB1E-30AB08CBF29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4372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2" name="Picture Placeholder 2">
            <a:extLst>
              <a:ext uri="{FF2B5EF4-FFF2-40B4-BE49-F238E27FC236}">
                <a16:creationId xmlns:a16="http://schemas.microsoft.com/office/drawing/2014/main" id="{289D417C-AB60-4049-9091-4586A4907C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4593452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86DA1A-820B-4321-911F-3EF035D58D91}"/>
              </a:ext>
            </a:extLst>
          </p:cNvPr>
          <p:cNvCxnSpPr>
            <a:cxnSpLocks/>
          </p:cNvCxnSpPr>
          <p:nvPr userDrawn="1"/>
        </p:nvCxnSpPr>
        <p:spPr>
          <a:xfrm>
            <a:off x="5679200" y="2343150"/>
            <a:ext cx="0" cy="59161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C180FB-49EE-4361-92E7-46356836DA25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04148"/>
            <a:ext cx="0" cy="230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47E45C-E26E-466D-A464-F0E3836415F6}"/>
              </a:ext>
            </a:extLst>
          </p:cNvPr>
          <p:cNvCxnSpPr>
            <a:cxnSpLocks/>
          </p:cNvCxnSpPr>
          <p:nvPr userDrawn="1"/>
        </p:nvCxnSpPr>
        <p:spPr>
          <a:xfrm>
            <a:off x="3409771" y="2711965"/>
            <a:ext cx="0" cy="22280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61731-B29F-4CAB-9A25-291C2DC6C84B}"/>
              </a:ext>
            </a:extLst>
          </p:cNvPr>
          <p:cNvCxnSpPr>
            <a:cxnSpLocks/>
          </p:cNvCxnSpPr>
          <p:nvPr userDrawn="1"/>
        </p:nvCxnSpPr>
        <p:spPr>
          <a:xfrm>
            <a:off x="7932922" y="2720181"/>
            <a:ext cx="0" cy="2145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9CA0B8-4AC2-4828-B0AF-ABA4BBB4386C}"/>
              </a:ext>
            </a:extLst>
          </p:cNvPr>
          <p:cNvCxnSpPr>
            <a:cxnSpLocks/>
          </p:cNvCxnSpPr>
          <p:nvPr userDrawn="1"/>
        </p:nvCxnSpPr>
        <p:spPr>
          <a:xfrm>
            <a:off x="10181319" y="2704148"/>
            <a:ext cx="0" cy="2306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30A1F-79CE-417C-849F-D83B11D27867}"/>
              </a:ext>
            </a:extLst>
          </p:cNvPr>
          <p:cNvCxnSpPr>
            <a:cxnSpLocks/>
          </p:cNvCxnSpPr>
          <p:nvPr userDrawn="1"/>
        </p:nvCxnSpPr>
        <p:spPr>
          <a:xfrm>
            <a:off x="1152375" y="2711965"/>
            <a:ext cx="90289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3B2D7A9-466E-438C-923D-ED8E32719F7F}"/>
              </a:ext>
            </a:extLst>
          </p:cNvPr>
          <p:cNvSpPr/>
          <p:nvPr userDrawn="1"/>
        </p:nvSpPr>
        <p:spPr>
          <a:xfrm>
            <a:off x="4842164" y="1973897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EDE4494-0046-4E7E-87CB-0FE6B5B58F0C}"/>
              </a:ext>
            </a:extLst>
          </p:cNvPr>
          <p:cNvSpPr/>
          <p:nvPr userDrawn="1"/>
        </p:nvSpPr>
        <p:spPr>
          <a:xfrm>
            <a:off x="30330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78C4AD1-CFB5-4D8E-A3DF-3CBEC93AB6B0}"/>
              </a:ext>
            </a:extLst>
          </p:cNvPr>
          <p:cNvSpPr/>
          <p:nvPr userDrawn="1"/>
        </p:nvSpPr>
        <p:spPr>
          <a:xfrm>
            <a:off x="2572735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5EBF781-3BB9-43AC-AFB6-D68D6DC8CF7D}"/>
              </a:ext>
            </a:extLst>
          </p:cNvPr>
          <p:cNvSpPr/>
          <p:nvPr userDrawn="1"/>
        </p:nvSpPr>
        <p:spPr>
          <a:xfrm>
            <a:off x="4842164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1B29670-C82F-440A-B4AB-3FA32F581B7A}"/>
              </a:ext>
            </a:extLst>
          </p:cNvPr>
          <p:cNvSpPr/>
          <p:nvPr userDrawn="1"/>
        </p:nvSpPr>
        <p:spPr>
          <a:xfrm>
            <a:off x="7090646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E16CDB5-DA7B-45AA-BD6D-12A4F2048F16}"/>
              </a:ext>
            </a:extLst>
          </p:cNvPr>
          <p:cNvSpPr/>
          <p:nvPr userDrawn="1"/>
        </p:nvSpPr>
        <p:spPr>
          <a:xfrm>
            <a:off x="9339129" y="3719621"/>
            <a:ext cx="1674072" cy="3600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4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400">
                <a:solidFill>
                  <a:schemeClr val="bg1"/>
                </a:solidFill>
                <a:latin typeface="Arial"/>
              </a:rPr>
            </a:br>
            <a:r>
              <a:rPr lang="en-US" sz="1200">
                <a:solidFill>
                  <a:schemeClr val="bg1"/>
                </a:solidFill>
                <a:latin typeface="Arial"/>
              </a:rPr>
              <a:t>Title</a:t>
            </a:r>
            <a:endParaRPr lang="en-GB" sz="12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C78034F-25CD-4E12-89CB-86E80EAD310D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A23D8-4972-4E8C-B895-2AC7168C1E2F}"/>
              </a:ext>
            </a:extLst>
          </p:cNvPr>
          <p:cNvSpPr/>
          <p:nvPr userDrawn="1"/>
        </p:nvSpPr>
        <p:spPr>
          <a:xfrm>
            <a:off x="8261241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F72E63-DA5E-4A04-9E9F-9A7B8D9FE168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FEB4CEB-05E4-4103-9F28-F1B3E6491C5A}"/>
              </a:ext>
            </a:extLst>
          </p:cNvPr>
          <p:cNvCxnSpPr>
            <a:cxnSpLocks/>
          </p:cNvCxnSpPr>
          <p:nvPr userDrawn="1"/>
        </p:nvCxnSpPr>
        <p:spPr>
          <a:xfrm>
            <a:off x="7932922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F1CDD3E-0271-4B1C-99A0-97FAD5A306E8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BF293D-6A5B-4B75-BA13-F8E9F19C356F}"/>
              </a:ext>
            </a:extLst>
          </p:cNvPr>
          <p:cNvCxnSpPr>
            <a:cxnSpLocks/>
          </p:cNvCxnSpPr>
          <p:nvPr userDrawn="1"/>
        </p:nvCxnSpPr>
        <p:spPr>
          <a:xfrm>
            <a:off x="7932922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EC553E-D930-4BD7-BF92-AF0A2E27C797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786C00-B884-4652-A665-FD71406E3AF7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838565-3184-4D62-9FDC-6E29F4BB2441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3E256E9-4D05-4AA8-9991-8CBC48EBD2B4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91B776-337C-4D18-8738-9453378D1FCA}"/>
              </a:ext>
            </a:extLst>
          </p:cNvPr>
          <p:cNvCxnSpPr>
            <a:cxnSpLocks/>
          </p:cNvCxnSpPr>
          <p:nvPr userDrawn="1"/>
        </p:nvCxnSpPr>
        <p:spPr>
          <a:xfrm>
            <a:off x="10169884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347E975-CE58-4036-B617-1D1802F5127E}"/>
              </a:ext>
            </a:extLst>
          </p:cNvPr>
          <p:cNvSpPr/>
          <p:nvPr userDrawn="1"/>
        </p:nvSpPr>
        <p:spPr>
          <a:xfrm>
            <a:off x="8261241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1E44D1F-5002-454F-87F9-5D59E71A514A}"/>
              </a:ext>
            </a:extLst>
          </p:cNvPr>
          <p:cNvSpPr/>
          <p:nvPr userDrawn="1"/>
        </p:nvSpPr>
        <p:spPr>
          <a:xfrm>
            <a:off x="8261241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67A19E5-187A-46FE-B1C1-ECB68A048B63}"/>
              </a:ext>
            </a:extLst>
          </p:cNvPr>
          <p:cNvSpPr/>
          <p:nvPr userDrawn="1"/>
        </p:nvSpPr>
        <p:spPr>
          <a:xfrm>
            <a:off x="8261241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EE2EC86-ED01-47B2-A33C-6D7ABE425F9A}"/>
              </a:ext>
            </a:extLst>
          </p:cNvPr>
          <p:cNvSpPr/>
          <p:nvPr userDrawn="1"/>
        </p:nvSpPr>
        <p:spPr>
          <a:xfrm>
            <a:off x="10498202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9F1EDBD-C510-478C-A232-F2EB6ADCEA3D}"/>
              </a:ext>
            </a:extLst>
          </p:cNvPr>
          <p:cNvSpPr/>
          <p:nvPr userDrawn="1"/>
        </p:nvSpPr>
        <p:spPr>
          <a:xfrm>
            <a:off x="10498202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1635A4D-837D-4063-A3F1-890C812DC4F8}"/>
              </a:ext>
            </a:extLst>
          </p:cNvPr>
          <p:cNvSpPr/>
          <p:nvPr userDrawn="1"/>
        </p:nvSpPr>
        <p:spPr>
          <a:xfrm>
            <a:off x="10498202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4954049-A12D-4D35-8C96-8D7B8C0ABE5A}"/>
              </a:ext>
            </a:extLst>
          </p:cNvPr>
          <p:cNvSpPr/>
          <p:nvPr userDrawn="1"/>
        </p:nvSpPr>
        <p:spPr>
          <a:xfrm>
            <a:off x="10498202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3B7820-CA08-4B35-A26D-DEAA5CA87DAB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CADC954-C93D-43EB-AD47-332367C66EE8}"/>
              </a:ext>
            </a:extLst>
          </p:cNvPr>
          <p:cNvSpPr/>
          <p:nvPr userDrawn="1"/>
        </p:nvSpPr>
        <p:spPr>
          <a:xfrm>
            <a:off x="6002275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9ABDEDA-97AC-4C92-B997-D77D8EA04A77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8963C6A-0152-4186-821B-C08E25FC162B}"/>
              </a:ext>
            </a:extLst>
          </p:cNvPr>
          <p:cNvCxnSpPr>
            <a:cxnSpLocks/>
          </p:cNvCxnSpPr>
          <p:nvPr userDrawn="1"/>
        </p:nvCxnSpPr>
        <p:spPr>
          <a:xfrm>
            <a:off x="5673956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E87A4E-98A4-4F2C-A2D8-3DA8774C63F2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3040623-76B0-4BD6-B8BA-05A20AD49B5F}"/>
              </a:ext>
            </a:extLst>
          </p:cNvPr>
          <p:cNvCxnSpPr>
            <a:cxnSpLocks/>
          </p:cNvCxnSpPr>
          <p:nvPr userDrawn="1"/>
        </p:nvCxnSpPr>
        <p:spPr>
          <a:xfrm>
            <a:off x="5673956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91306D0-0FFC-40BD-9B80-0A4B79819F80}"/>
              </a:ext>
            </a:extLst>
          </p:cNvPr>
          <p:cNvSpPr/>
          <p:nvPr userDrawn="1"/>
        </p:nvSpPr>
        <p:spPr>
          <a:xfrm>
            <a:off x="6002275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3D4C9C5-BF0F-4995-B2E3-A1016008D8E5}"/>
              </a:ext>
            </a:extLst>
          </p:cNvPr>
          <p:cNvSpPr/>
          <p:nvPr userDrawn="1"/>
        </p:nvSpPr>
        <p:spPr>
          <a:xfrm>
            <a:off x="6002275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3774E6E-776D-46E1-82ED-16F163A1A464}"/>
              </a:ext>
            </a:extLst>
          </p:cNvPr>
          <p:cNvSpPr/>
          <p:nvPr userDrawn="1"/>
        </p:nvSpPr>
        <p:spPr>
          <a:xfrm>
            <a:off x="6002275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6F51B64-2C7B-46A5-B0F1-955CAC756AE7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0B107DE-03AF-472B-84E6-6C040C4121F5}"/>
              </a:ext>
            </a:extLst>
          </p:cNvPr>
          <p:cNvSpPr/>
          <p:nvPr userDrawn="1"/>
        </p:nvSpPr>
        <p:spPr>
          <a:xfrm>
            <a:off x="373989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2931D7-AC66-44C7-821B-16F4F5CDD365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92B62D-6BE5-4497-92BB-CB05E70EE6D4}"/>
              </a:ext>
            </a:extLst>
          </p:cNvPr>
          <p:cNvCxnSpPr>
            <a:cxnSpLocks/>
          </p:cNvCxnSpPr>
          <p:nvPr userDrawn="1"/>
        </p:nvCxnSpPr>
        <p:spPr>
          <a:xfrm>
            <a:off x="3411575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1B1FE42-5230-4F0E-8AAE-C25C93B3DF2E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A97A1C6-FCD2-47A5-B2E4-A75192B610CD}"/>
              </a:ext>
            </a:extLst>
          </p:cNvPr>
          <p:cNvCxnSpPr>
            <a:cxnSpLocks/>
          </p:cNvCxnSpPr>
          <p:nvPr userDrawn="1"/>
        </p:nvCxnSpPr>
        <p:spPr>
          <a:xfrm>
            <a:off x="3411575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E4486E5-B0F3-47DC-A4B2-C846DF050710}"/>
              </a:ext>
            </a:extLst>
          </p:cNvPr>
          <p:cNvSpPr/>
          <p:nvPr userDrawn="1"/>
        </p:nvSpPr>
        <p:spPr>
          <a:xfrm>
            <a:off x="373989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8117A59D-4669-482C-AD41-CAE347C5B85A}"/>
              </a:ext>
            </a:extLst>
          </p:cNvPr>
          <p:cNvSpPr/>
          <p:nvPr userDrawn="1"/>
        </p:nvSpPr>
        <p:spPr>
          <a:xfrm>
            <a:off x="373989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36BEBB0-EDF1-4570-8AAC-3BCAA87267EC}"/>
              </a:ext>
            </a:extLst>
          </p:cNvPr>
          <p:cNvSpPr/>
          <p:nvPr userDrawn="1"/>
        </p:nvSpPr>
        <p:spPr>
          <a:xfrm>
            <a:off x="373989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9EEA704-120E-4D3B-8D0D-F1AAA6E3AF07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102322"/>
            <a:ext cx="0" cy="174330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4502411F-A061-4731-B307-57CEF537F432}"/>
              </a:ext>
            </a:extLst>
          </p:cNvPr>
          <p:cNvSpPr/>
          <p:nvPr userDrawn="1"/>
        </p:nvSpPr>
        <p:spPr>
          <a:xfrm>
            <a:off x="1477514" y="4327112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02290D0-4C24-479D-84A7-DB19FA5D4723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398782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3721C2-1DC4-4D2B-A638-F2BEE2B541EB}"/>
              </a:ext>
            </a:extLst>
          </p:cNvPr>
          <p:cNvCxnSpPr>
            <a:cxnSpLocks/>
          </p:cNvCxnSpPr>
          <p:nvPr userDrawn="1"/>
        </p:nvCxnSpPr>
        <p:spPr>
          <a:xfrm>
            <a:off x="1149195" y="4896330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669BDF3-BF72-4B9C-837B-095188AFF787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393878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2DCC4B3-2103-46F5-A160-56B0D6F061BC}"/>
              </a:ext>
            </a:extLst>
          </p:cNvPr>
          <p:cNvCxnSpPr>
            <a:cxnSpLocks/>
          </p:cNvCxnSpPr>
          <p:nvPr userDrawn="1"/>
        </p:nvCxnSpPr>
        <p:spPr>
          <a:xfrm>
            <a:off x="1149195" y="5837085"/>
            <a:ext cx="253048" cy="0"/>
          </a:xfrm>
          <a:prstGeom prst="line">
            <a:avLst/>
          </a:prstGeom>
          <a:ln w="9525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2665E73-28DF-4EB2-9056-65ABABA4A8A4}"/>
              </a:ext>
            </a:extLst>
          </p:cNvPr>
          <p:cNvSpPr/>
          <p:nvPr userDrawn="1"/>
        </p:nvSpPr>
        <p:spPr>
          <a:xfrm>
            <a:off x="1477514" y="4824660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C35D98E-A60D-495D-8A57-522B84CCBB1F}"/>
              </a:ext>
            </a:extLst>
          </p:cNvPr>
          <p:cNvSpPr/>
          <p:nvPr userDrawn="1"/>
        </p:nvSpPr>
        <p:spPr>
          <a:xfrm>
            <a:off x="1477514" y="5322208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BC74844-44FB-4F3F-BF73-44E287282DBB}"/>
              </a:ext>
            </a:extLst>
          </p:cNvPr>
          <p:cNvSpPr/>
          <p:nvPr userDrawn="1"/>
        </p:nvSpPr>
        <p:spPr>
          <a:xfrm>
            <a:off x="1477514" y="5757433"/>
            <a:ext cx="795757" cy="304699"/>
          </a:xfrm>
          <a:custGeom>
            <a:avLst/>
            <a:gdLst>
              <a:gd name="connsiteX0" fmla="*/ 0 w 1510574"/>
              <a:gd name="connsiteY0" fmla="*/ 0 h 755287"/>
              <a:gd name="connsiteX1" fmla="*/ 1510574 w 1510574"/>
              <a:gd name="connsiteY1" fmla="*/ 0 h 755287"/>
              <a:gd name="connsiteX2" fmla="*/ 1510574 w 1510574"/>
              <a:gd name="connsiteY2" fmla="*/ 755287 h 755287"/>
              <a:gd name="connsiteX3" fmla="*/ 0 w 1510574"/>
              <a:gd name="connsiteY3" fmla="*/ 755287 h 755287"/>
              <a:gd name="connsiteX4" fmla="*/ 0 w 1510574"/>
              <a:gd name="connsiteY4" fmla="*/ 0 h 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574" h="755287">
                <a:moveTo>
                  <a:pt x="0" y="0"/>
                </a:moveTo>
                <a:lnTo>
                  <a:pt x="1510574" y="0"/>
                </a:lnTo>
                <a:lnTo>
                  <a:pt x="1510574" y="755287"/>
                </a:lnTo>
                <a:lnTo>
                  <a:pt x="0" y="75528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marR="0" lvl="0" indent="0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</a:rPr>
              <a:t>First Last</a:t>
            </a:r>
            <a:br>
              <a:rPr lang="en-US" sz="1200">
                <a:solidFill>
                  <a:schemeClr val="bg1"/>
                </a:solidFill>
                <a:latin typeface="Arial"/>
              </a:rPr>
            </a:br>
            <a:r>
              <a:rPr lang="en-US" sz="1000">
                <a:solidFill>
                  <a:schemeClr val="bg1"/>
                </a:solidFill>
                <a:latin typeface="Arial"/>
              </a:rPr>
              <a:t>Title</a:t>
            </a:r>
            <a:endParaRPr lang="en-GB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0AC55631-6690-41E6-822A-7B17BE8EA8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97488" y="1179513"/>
            <a:ext cx="763587" cy="7635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A9B056D2-4CA5-4A89-9066-85E20EB95D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01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271497F1-2F2E-4309-B2B0-136C071CAB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5803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A0E2CBCF-B92B-4F7C-AD57-23DA33A601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32444" y="2934768"/>
            <a:ext cx="763587" cy="763587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7A126B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D6D71B88-BF93-425F-822D-433689CA51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94372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CCB838B4-9A22-440B-B4DB-6233266478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2934768"/>
            <a:ext cx="763587" cy="763587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294E95"/>
            </a:solidFill>
          </a:ln>
        </p:spPr>
        <p:txBody>
          <a:bodyPr lIns="0" rIns="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16250073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DA9F1-36A0-76F9-4D49-1FFB30F8CFE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9768242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01773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F3551-81ED-C908-0D9D-64C876F81F0D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7069333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03487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56568-E050-C688-ED26-0B21D0654CA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6499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55685"/>
      </p:ext>
    </p:extLst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26993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6526B-689D-F225-B2C2-E0BBC08CF3D7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17865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39119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2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088EC-A7D4-9C0A-C322-1161E9EFEA5E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29333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30668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21219172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4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800" b="1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</a:lstStyle>
          <a:p>
            <a:pPr lvl="0"/>
            <a:r>
              <a:rPr lang="en-US"/>
              <a:t>Click to edit big idea, statement or subject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1442982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010207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005ED3-DC5A-16D6-BC0D-2BC8DBC127C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3074829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4D94C-10A5-93DD-7545-E8A78E3E76DF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091827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5668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35284" y="1307592"/>
            <a:ext cx="4707555" cy="502376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35283" y="402336"/>
            <a:ext cx="4707555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297037"/>
      </p:ext>
    </p:extLst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87351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4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0BBE49-3380-52D0-1396-73ED8BD97A8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96274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69840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3999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34602-4EFB-8E5B-8FAA-B579A05D71D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79005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08740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847966-6DB9-1FB6-9676-273C285CBBB9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97430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5518720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0982351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27661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29570120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27661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330625774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89-794F-4FB6-94F3-E6F772CC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1FB27-450F-4532-92A8-CA4FDA086C05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7768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6614"/>
      </p:ext>
    </p:extLst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13260427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76658223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6"/>
            <a:ext cx="4572000" cy="68579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51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accent4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80732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51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accent4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02485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3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7"/>
            <a:ext cx="4572000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51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bg1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36973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51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bg1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3372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46071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44338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81947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10E5A7-B9D3-4A2B-DE64-11D11241AC78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81216065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548639" y="1307593"/>
            <a:ext cx="11073385" cy="4919588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333210"/>
      </p:ext>
    </p:extLst>
  </p:cSld>
  <p:clrMapOvr>
    <a:masterClrMapping/>
  </p:clrMapOvr>
  <p:transition spd="med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54028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4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DA9F1-36A0-76F9-4D49-1FFB30F8CFEA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738337289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0394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F3551-81ED-C908-0D9D-64C876F81F0D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246484347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37292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5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5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56568-E050-C688-ED26-0B21D0654CAA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00262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5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5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5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2132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5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9" y="1307595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5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6526B-689D-F225-B2C2-E0BBC08CF3D7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76265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13975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4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088EC-A7D4-9C0A-C322-1161E9EFEA5E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5388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35932"/>
      </p:ext>
    </p:extLst>
  </p:cSld>
  <p:clrMapOvr>
    <a:masterClrMapping/>
  </p:clrMapOvr>
  <p:transition spd="med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7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599" b="1" strike="noStrike" spc="-150" baseline="0">
                <a:solidFill>
                  <a:schemeClr val="tx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2" y="2943640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baseline="0">
                <a:solidFill>
                  <a:schemeClr val="tx1"/>
                </a:solidFill>
              </a:defRPr>
            </a:lvl1pPr>
            <a:lvl2pPr marL="609311" indent="0">
              <a:buNone/>
              <a:defRPr/>
            </a:lvl2pPr>
            <a:lvl3pPr marL="1218620" indent="0">
              <a:buNone/>
              <a:defRPr/>
            </a:lvl3pPr>
            <a:lvl4pPr marL="1827931" indent="0">
              <a:buNone/>
              <a:defRPr/>
            </a:lvl4pPr>
            <a:lvl5pPr marL="2437242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74638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7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599" b="1" strike="noStrike" spc="-150" baseline="0">
                <a:solidFill>
                  <a:schemeClr val="bg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2" y="2943640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baseline="0">
                <a:solidFill>
                  <a:schemeClr val="bg1"/>
                </a:solidFill>
              </a:defRPr>
            </a:lvl1pPr>
            <a:lvl2pPr marL="609311" indent="0">
              <a:buNone/>
              <a:defRPr/>
            </a:lvl2pPr>
            <a:lvl3pPr marL="1218620" indent="0">
              <a:buNone/>
              <a:defRPr/>
            </a:lvl3pPr>
            <a:lvl4pPr marL="1827931" indent="0">
              <a:buNone/>
              <a:defRPr/>
            </a:lvl4pPr>
            <a:lvl5pPr marL="2437242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12685919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6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797" b="1">
                <a:solidFill>
                  <a:schemeClr val="bg1"/>
                </a:solidFill>
              </a:defRPr>
            </a:lvl1pPr>
            <a:lvl2pPr marL="609311" indent="0">
              <a:buNone/>
              <a:defRPr/>
            </a:lvl2pPr>
          </a:lstStyle>
          <a:p>
            <a:pPr lvl="0"/>
            <a:r>
              <a:rPr lang="en-US"/>
              <a:t>Click to edit big idea, statement or subject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409669226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8" y="1812557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399" b="1" spc="-150">
                <a:solidFill>
                  <a:schemeClr val="tx1"/>
                </a:solidFill>
              </a:defRPr>
            </a:lvl1pPr>
            <a:lvl2pPr marL="341211" indent="0" algn="ctr">
              <a:buNone/>
              <a:defRPr>
                <a:solidFill>
                  <a:schemeClr val="bg1"/>
                </a:solidFill>
              </a:defRPr>
            </a:lvl2pPr>
            <a:lvl3pPr marL="679246" indent="0" algn="ctr">
              <a:buNone/>
              <a:defRPr>
                <a:solidFill>
                  <a:schemeClr val="bg1"/>
                </a:solidFill>
              </a:defRPr>
            </a:lvl3pPr>
            <a:lvl4pPr marL="966497" indent="0" algn="ctr">
              <a:buNone/>
              <a:defRPr>
                <a:solidFill>
                  <a:schemeClr val="bg1"/>
                </a:solidFill>
              </a:defRPr>
            </a:lvl4pPr>
            <a:lvl5pPr marL="114583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7" y="5045447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399" b="1" spc="-150" baseline="0">
                <a:solidFill>
                  <a:schemeClr val="tx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/>
        </p:nvGrpSpPr>
        <p:grpSpPr>
          <a:xfrm>
            <a:off x="758826" y="788989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889077738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7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399" b="1" spc="-150">
                <a:solidFill>
                  <a:schemeClr val="bg1"/>
                </a:solidFill>
              </a:defRPr>
            </a:lvl1pPr>
            <a:lvl2pPr marL="341211" indent="0" algn="ctr">
              <a:buNone/>
              <a:defRPr>
                <a:solidFill>
                  <a:schemeClr val="bg1"/>
                </a:solidFill>
              </a:defRPr>
            </a:lvl2pPr>
            <a:lvl3pPr marL="679246" indent="0" algn="ctr">
              <a:buNone/>
              <a:defRPr>
                <a:solidFill>
                  <a:schemeClr val="bg1"/>
                </a:solidFill>
              </a:defRPr>
            </a:lvl3pPr>
            <a:lvl4pPr marL="966497" indent="0" algn="ctr">
              <a:buNone/>
              <a:defRPr>
                <a:solidFill>
                  <a:schemeClr val="bg1"/>
                </a:solidFill>
              </a:defRPr>
            </a:lvl4pPr>
            <a:lvl5pPr marL="114583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7" y="5045447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399" b="1" spc="-150" baseline="0">
                <a:solidFill>
                  <a:schemeClr val="bg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005ED3-DC5A-16D6-BC0D-2BC8DBC127C3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/>
        </p:nvGrpSpPr>
        <p:grpSpPr>
          <a:xfrm>
            <a:off x="758826" y="788989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352250948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8" y="1812557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399" b="1" spc="-150">
                <a:solidFill>
                  <a:schemeClr val="bg1"/>
                </a:solidFill>
              </a:defRPr>
            </a:lvl1pPr>
            <a:lvl2pPr marL="341211" indent="0" algn="ctr">
              <a:buNone/>
              <a:defRPr>
                <a:solidFill>
                  <a:schemeClr val="bg1"/>
                </a:solidFill>
              </a:defRPr>
            </a:lvl2pPr>
            <a:lvl3pPr marL="679246" indent="0" algn="ctr">
              <a:buNone/>
              <a:defRPr>
                <a:solidFill>
                  <a:schemeClr val="bg1"/>
                </a:solidFill>
              </a:defRPr>
            </a:lvl3pPr>
            <a:lvl4pPr marL="966497" indent="0" algn="ctr">
              <a:buNone/>
              <a:defRPr>
                <a:solidFill>
                  <a:schemeClr val="bg1"/>
                </a:solidFill>
              </a:defRPr>
            </a:lvl4pPr>
            <a:lvl5pPr marL="114583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7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399" b="1" spc="-150" baseline="0">
                <a:solidFill>
                  <a:schemeClr val="bg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4D94C-10A5-93DD-7545-E8A78E3E76DF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/>
        </p:nvGrpSpPr>
        <p:grpSpPr>
          <a:xfrm>
            <a:off x="758826" y="788989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80204141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87279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5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0BBE49-3380-52D0-1396-73ED8BD97A88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29730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98819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1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39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34602-4EFB-8E5B-8FAA-B579A05D71D3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169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376891"/>
      </p:ext>
    </p:extLst>
  </p:cSld>
  <p:clrMapOvr>
    <a:masterClrMapping/>
  </p:clrMapOvr>
  <p:transition spd="med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49955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847966-6DB9-1FB6-9676-273C285CBBB9}"/>
              </a:ext>
            </a:extLst>
          </p:cNvPr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53435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/>
        </p:nvGrpSpPr>
        <p:grpSpPr>
          <a:xfrm>
            <a:off x="9390325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/>
        </p:nvGrpSpPr>
        <p:grpSpPr>
          <a:xfrm>
            <a:off x="1538947" y="3561909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246345554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/>
        </p:nvGrpSpPr>
        <p:grpSpPr>
          <a:xfrm>
            <a:off x="1538947" y="3561909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/>
        </p:nvGrpSpPr>
        <p:grpSpPr>
          <a:xfrm>
            <a:off x="9390325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5219926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06BCB-75AB-41B7-80F6-0E38F35D3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8DF8B-AB5D-4702-A8F8-2E9FEC2D7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E5EA-2DED-4D89-9030-21555B3B8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2F80-BDD9-4A61-9021-E8EFDE57D43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B2E05-E3FC-4E16-BDD7-125C002DC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76D14-72F7-46C1-8829-C6E71816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301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FC07E-FDEA-F794-F7A7-9E147A5A6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D692D-C305-F698-CD31-F128EA52E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849ED-A1ED-56E9-73A9-3FBD24E7D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93509-34F9-A86A-03CA-0B9225DD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D9EAD-7BE2-9CDC-671C-0E099FAF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4796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9F03-2DA8-101C-322C-1457C14C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9B095-5C7A-30D5-4962-7D6C33E0C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A479-38FC-7BBB-E2F7-C6DA8D04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08E48-1723-B070-1D50-C573A8C3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8BF75-8974-C6FD-579A-E11CD211E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3854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4C53D-4C62-C332-A824-23A653AC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7CBFF-AAF0-95EB-E8B0-9618B928B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8282-8FF3-4FAF-689A-6A3F918F2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5B239-7506-6EFD-B933-CB879EADC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DC5C5-00F0-29E5-7E93-A99F1A1D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9347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F9AF9-1F08-6248-FD6F-DFC5E4E3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C2DB-516C-0173-E0FC-0B299BCBC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3F3E9-4938-B96D-4B1E-82AF56ADC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E09E4-B576-2397-F791-B8578AE2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C1F2F-B5B4-E66A-7C15-0B998C84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2A1E7-E197-89C7-4E7C-92B85999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7441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3093-1261-D44C-A363-121CE8B0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9F0F-6E0F-FC2E-C373-E30213C3C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5936E-B371-544D-46E8-7FA8CE653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3FB6E-CCA2-2638-C336-D4A1EB233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77502-395D-6241-75E7-BA86FE3B4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E7B63C-22E4-9C10-2588-9FBDA1D15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1843AE-2B6A-5D83-F496-96EA7CF7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B2A87-839E-E6D7-EA6B-1CAB266B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30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8900000" scaled="1"/>
            <a:tileRect/>
          </a:gra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3841584"/>
      </p:ext>
    </p:extLst>
  </p:cSld>
  <p:clrMapOvr>
    <a:masterClrMapping/>
  </p:clrMapOvr>
  <p:transition spd="med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B666D-2861-43BB-BB6C-FEDA9B6A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225BF-AE59-A7BC-A7FC-25F623C9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AC39D-4EBE-BAD5-3690-4C96C657C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8E3991-53FF-E804-5D11-8E01582F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230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765587-7DCF-EB29-813A-5951A239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20BD3-E9E1-FB13-17D7-87962B79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2BFA7-4C1A-A361-8E04-A338F426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311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33DC1-3CBA-7C7D-71CD-DBEFE92C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C233F-87D5-A425-1302-A7BDFEF03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8A09A-F222-DC68-6B2B-28FE7E16F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E5BE0D-D526-EE42-729F-ED136802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99F7D-7488-2ED4-E088-4156DB2F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2140C-D0A0-C5BE-9E72-D338879D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214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999-4E8F-B633-3AFB-DE63F9D87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8C03DD-BF96-4459-E0CA-BD1375424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CFF6E-4C64-35B0-19F2-956EF0A81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B64C0-83F0-43AE-4014-C915D5BC2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6F5F7-1365-212D-C364-658CC07D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FE2EF-8E44-A913-0D2C-9920E4B7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8317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D559-9A64-204A-C73E-92B749C3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14447F-6EF3-A24E-D7ED-693EF01D0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71352-AA18-992D-D54C-4C231590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FAB1B-E5F7-7F20-C253-70CA1507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FA89E-AB73-F445-FBE6-20D630D8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616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A0C500-E750-7F96-BA13-0B52B8478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9EADB-0B90-DDE4-3B11-C46505798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B90AC-FAE1-8DD9-0EFB-176E3CE8D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C83CD-A54B-6414-F717-749BC1D3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061B1-4C94-FDEB-B3CB-700AAFAD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0344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621" rtl="0" eaLnBrk="1" latinLnBrk="0" hangingPunct="1">
              <a:lnSpc>
                <a:spcPts val="6798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8" y="2024679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1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564377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Color">
    <p:bg>
      <p:bgPr>
        <a:gradFill flip="none" rotWithShape="1"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A528FCF-65A1-4B76-B528-87D9B0FBE527}"/>
              </a:ext>
            </a:extLst>
          </p:cNvPr>
          <p:cNvGrpSpPr/>
          <p:nvPr userDrawn="1"/>
        </p:nvGrpSpPr>
        <p:grpSpPr>
          <a:xfrm>
            <a:off x="9390324" y="1007069"/>
            <a:ext cx="1965963" cy="1042086"/>
            <a:chOff x="4988072" y="501936"/>
            <a:chExt cx="1978802" cy="1051017"/>
          </a:xfrm>
          <a:solidFill>
            <a:schemeClr val="accent6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950DA20-7427-46C1-BEA5-8D227DE3EA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9016" y="501936"/>
              <a:ext cx="218094" cy="282813"/>
            </a:xfrm>
            <a:custGeom>
              <a:avLst/>
              <a:gdLst>
                <a:gd name="T0" fmla="*/ 0 w 502"/>
                <a:gd name="T1" fmla="*/ 550 h 651"/>
                <a:gd name="T2" fmla="*/ 83 w 502"/>
                <a:gd name="T3" fmla="*/ 451 h 651"/>
                <a:gd name="T4" fmla="*/ 272 w 502"/>
                <a:gd name="T5" fmla="*/ 528 h 651"/>
                <a:gd name="T6" fmla="*/ 363 w 502"/>
                <a:gd name="T7" fmla="*/ 469 h 651"/>
                <a:gd name="T8" fmla="*/ 363 w 502"/>
                <a:gd name="T9" fmla="*/ 467 h 651"/>
                <a:gd name="T10" fmla="*/ 236 w 502"/>
                <a:gd name="T11" fmla="*/ 386 h 651"/>
                <a:gd name="T12" fmla="*/ 26 w 502"/>
                <a:gd name="T13" fmla="*/ 192 h 651"/>
                <a:gd name="T14" fmla="*/ 26 w 502"/>
                <a:gd name="T15" fmla="*/ 191 h 651"/>
                <a:gd name="T16" fmla="*/ 247 w 502"/>
                <a:gd name="T17" fmla="*/ 0 h 651"/>
                <a:gd name="T18" fmla="*/ 483 w 502"/>
                <a:gd name="T19" fmla="*/ 80 h 651"/>
                <a:gd name="T20" fmla="*/ 410 w 502"/>
                <a:gd name="T21" fmla="*/ 185 h 651"/>
                <a:gd name="T22" fmla="*/ 246 w 502"/>
                <a:gd name="T23" fmla="*/ 123 h 651"/>
                <a:gd name="T24" fmla="*/ 164 w 502"/>
                <a:gd name="T25" fmla="*/ 178 h 651"/>
                <a:gd name="T26" fmla="*/ 164 w 502"/>
                <a:gd name="T27" fmla="*/ 180 h 651"/>
                <a:gd name="T28" fmla="*/ 301 w 502"/>
                <a:gd name="T29" fmla="*/ 263 h 651"/>
                <a:gd name="T30" fmla="*/ 502 w 502"/>
                <a:gd name="T31" fmla="*/ 453 h 651"/>
                <a:gd name="T32" fmla="*/ 502 w 502"/>
                <a:gd name="T33" fmla="*/ 455 h 651"/>
                <a:gd name="T34" fmla="*/ 269 w 502"/>
                <a:gd name="T35" fmla="*/ 651 h 651"/>
                <a:gd name="T36" fmla="*/ 0 w 502"/>
                <a:gd name="T37" fmla="*/ 550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651">
                  <a:moveTo>
                    <a:pt x="0" y="550"/>
                  </a:moveTo>
                  <a:cubicBezTo>
                    <a:pt x="83" y="451"/>
                    <a:pt x="83" y="451"/>
                    <a:pt x="83" y="451"/>
                  </a:cubicBezTo>
                  <a:cubicBezTo>
                    <a:pt x="140" y="498"/>
                    <a:pt x="200" y="528"/>
                    <a:pt x="272" y="528"/>
                  </a:cubicBezTo>
                  <a:cubicBezTo>
                    <a:pt x="329" y="528"/>
                    <a:pt x="363" y="506"/>
                    <a:pt x="363" y="469"/>
                  </a:cubicBezTo>
                  <a:cubicBezTo>
                    <a:pt x="363" y="467"/>
                    <a:pt x="363" y="467"/>
                    <a:pt x="363" y="467"/>
                  </a:cubicBezTo>
                  <a:cubicBezTo>
                    <a:pt x="363" y="431"/>
                    <a:pt x="342" y="413"/>
                    <a:pt x="236" y="386"/>
                  </a:cubicBezTo>
                  <a:cubicBezTo>
                    <a:pt x="108" y="354"/>
                    <a:pt x="26" y="318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76"/>
                    <a:pt x="118" y="0"/>
                    <a:pt x="247" y="0"/>
                  </a:cubicBezTo>
                  <a:cubicBezTo>
                    <a:pt x="340" y="0"/>
                    <a:pt x="419" y="29"/>
                    <a:pt x="483" y="80"/>
                  </a:cubicBezTo>
                  <a:cubicBezTo>
                    <a:pt x="410" y="185"/>
                    <a:pt x="410" y="185"/>
                    <a:pt x="410" y="185"/>
                  </a:cubicBezTo>
                  <a:cubicBezTo>
                    <a:pt x="354" y="146"/>
                    <a:pt x="299" y="123"/>
                    <a:pt x="246" y="123"/>
                  </a:cubicBezTo>
                  <a:cubicBezTo>
                    <a:pt x="192" y="123"/>
                    <a:pt x="164" y="147"/>
                    <a:pt x="164" y="178"/>
                  </a:cubicBezTo>
                  <a:cubicBezTo>
                    <a:pt x="164" y="180"/>
                    <a:pt x="164" y="180"/>
                    <a:pt x="164" y="180"/>
                  </a:cubicBezTo>
                  <a:cubicBezTo>
                    <a:pt x="164" y="221"/>
                    <a:pt x="191" y="235"/>
                    <a:pt x="301" y="263"/>
                  </a:cubicBezTo>
                  <a:cubicBezTo>
                    <a:pt x="429" y="297"/>
                    <a:pt x="502" y="343"/>
                    <a:pt x="502" y="453"/>
                  </a:cubicBezTo>
                  <a:cubicBezTo>
                    <a:pt x="502" y="455"/>
                    <a:pt x="502" y="455"/>
                    <a:pt x="502" y="455"/>
                  </a:cubicBezTo>
                  <a:cubicBezTo>
                    <a:pt x="502" y="581"/>
                    <a:pt x="406" y="651"/>
                    <a:pt x="269" y="651"/>
                  </a:cubicBezTo>
                  <a:cubicBezTo>
                    <a:pt x="173" y="651"/>
                    <a:pt x="76" y="618"/>
                    <a:pt x="0" y="5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E66A364-6FA3-44DA-A21C-9F26B5A3F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1295" y="566212"/>
              <a:ext cx="322264" cy="214547"/>
            </a:xfrm>
            <a:custGeom>
              <a:avLst/>
              <a:gdLst>
                <a:gd name="T0" fmla="*/ 0 w 741"/>
                <a:gd name="T1" fmla="*/ 9 h 494"/>
                <a:gd name="T2" fmla="*/ 138 w 741"/>
                <a:gd name="T3" fmla="*/ 9 h 494"/>
                <a:gd name="T4" fmla="*/ 138 w 741"/>
                <a:gd name="T5" fmla="*/ 78 h 494"/>
                <a:gd name="T6" fmla="*/ 281 w 741"/>
                <a:gd name="T7" fmla="*/ 0 h 494"/>
                <a:gd name="T8" fmla="*/ 418 w 741"/>
                <a:gd name="T9" fmla="*/ 77 h 494"/>
                <a:gd name="T10" fmla="*/ 577 w 741"/>
                <a:gd name="T11" fmla="*/ 0 h 494"/>
                <a:gd name="T12" fmla="*/ 741 w 741"/>
                <a:gd name="T13" fmla="*/ 178 h 494"/>
                <a:gd name="T14" fmla="*/ 741 w 741"/>
                <a:gd name="T15" fmla="*/ 494 h 494"/>
                <a:gd name="T16" fmla="*/ 603 w 741"/>
                <a:gd name="T17" fmla="*/ 494 h 494"/>
                <a:gd name="T18" fmla="*/ 603 w 741"/>
                <a:gd name="T19" fmla="*/ 224 h 494"/>
                <a:gd name="T20" fmla="*/ 523 w 741"/>
                <a:gd name="T21" fmla="*/ 125 h 494"/>
                <a:gd name="T22" fmla="*/ 439 w 741"/>
                <a:gd name="T23" fmla="*/ 224 h 494"/>
                <a:gd name="T24" fmla="*/ 439 w 741"/>
                <a:gd name="T25" fmla="*/ 494 h 494"/>
                <a:gd name="T26" fmla="*/ 302 w 741"/>
                <a:gd name="T27" fmla="*/ 494 h 494"/>
                <a:gd name="T28" fmla="*/ 302 w 741"/>
                <a:gd name="T29" fmla="*/ 224 h 494"/>
                <a:gd name="T30" fmla="*/ 221 w 741"/>
                <a:gd name="T31" fmla="*/ 125 h 494"/>
                <a:gd name="T32" fmla="*/ 138 w 741"/>
                <a:gd name="T33" fmla="*/ 224 h 494"/>
                <a:gd name="T34" fmla="*/ 138 w 741"/>
                <a:gd name="T35" fmla="*/ 494 h 494"/>
                <a:gd name="T36" fmla="*/ 0 w 741"/>
                <a:gd name="T37" fmla="*/ 494 h 494"/>
                <a:gd name="T38" fmla="*/ 0 w 741"/>
                <a:gd name="T39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1" h="494">
                  <a:moveTo>
                    <a:pt x="0" y="9"/>
                  </a:moveTo>
                  <a:cubicBezTo>
                    <a:pt x="138" y="9"/>
                    <a:pt x="138" y="9"/>
                    <a:pt x="138" y="9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70" y="37"/>
                    <a:pt x="211" y="0"/>
                    <a:pt x="281" y="0"/>
                  </a:cubicBezTo>
                  <a:cubicBezTo>
                    <a:pt x="344" y="0"/>
                    <a:pt x="392" y="28"/>
                    <a:pt x="418" y="77"/>
                  </a:cubicBezTo>
                  <a:cubicBezTo>
                    <a:pt x="460" y="27"/>
                    <a:pt x="511" y="0"/>
                    <a:pt x="577" y="0"/>
                  </a:cubicBezTo>
                  <a:cubicBezTo>
                    <a:pt x="679" y="0"/>
                    <a:pt x="741" y="62"/>
                    <a:pt x="741" y="178"/>
                  </a:cubicBezTo>
                  <a:cubicBezTo>
                    <a:pt x="741" y="494"/>
                    <a:pt x="741" y="494"/>
                    <a:pt x="741" y="494"/>
                  </a:cubicBezTo>
                  <a:cubicBezTo>
                    <a:pt x="603" y="494"/>
                    <a:pt x="603" y="494"/>
                    <a:pt x="603" y="494"/>
                  </a:cubicBezTo>
                  <a:cubicBezTo>
                    <a:pt x="603" y="224"/>
                    <a:pt x="603" y="224"/>
                    <a:pt x="603" y="224"/>
                  </a:cubicBezTo>
                  <a:cubicBezTo>
                    <a:pt x="603" y="159"/>
                    <a:pt x="574" y="125"/>
                    <a:pt x="523" y="125"/>
                  </a:cubicBezTo>
                  <a:cubicBezTo>
                    <a:pt x="471" y="125"/>
                    <a:pt x="439" y="159"/>
                    <a:pt x="439" y="224"/>
                  </a:cubicBezTo>
                  <a:cubicBezTo>
                    <a:pt x="439" y="494"/>
                    <a:pt x="439" y="494"/>
                    <a:pt x="439" y="494"/>
                  </a:cubicBezTo>
                  <a:cubicBezTo>
                    <a:pt x="302" y="494"/>
                    <a:pt x="302" y="494"/>
                    <a:pt x="302" y="494"/>
                  </a:cubicBezTo>
                  <a:cubicBezTo>
                    <a:pt x="302" y="224"/>
                    <a:pt x="302" y="224"/>
                    <a:pt x="302" y="224"/>
                  </a:cubicBezTo>
                  <a:cubicBezTo>
                    <a:pt x="302" y="159"/>
                    <a:pt x="273" y="125"/>
                    <a:pt x="221" y="125"/>
                  </a:cubicBezTo>
                  <a:cubicBezTo>
                    <a:pt x="170" y="125"/>
                    <a:pt x="138" y="159"/>
                    <a:pt x="138" y="224"/>
                  </a:cubicBezTo>
                  <a:cubicBezTo>
                    <a:pt x="138" y="494"/>
                    <a:pt x="138" y="494"/>
                    <a:pt x="138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EB87D4-584F-4884-9809-2618B5F0BE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25971" y="567985"/>
              <a:ext cx="193713" cy="216764"/>
            </a:xfrm>
            <a:custGeom>
              <a:avLst/>
              <a:gdLst>
                <a:gd name="T0" fmla="*/ 0 w 446"/>
                <a:gd name="T1" fmla="*/ 351 h 499"/>
                <a:gd name="T2" fmla="*/ 0 w 446"/>
                <a:gd name="T3" fmla="*/ 349 h 499"/>
                <a:gd name="T4" fmla="*/ 195 w 446"/>
                <a:gd name="T5" fmla="*/ 194 h 499"/>
                <a:gd name="T6" fmla="*/ 314 w 446"/>
                <a:gd name="T7" fmla="*/ 214 h 499"/>
                <a:gd name="T8" fmla="*/ 314 w 446"/>
                <a:gd name="T9" fmla="*/ 206 h 499"/>
                <a:gd name="T10" fmla="*/ 210 w 446"/>
                <a:gd name="T11" fmla="*/ 117 h 499"/>
                <a:gd name="T12" fmla="*/ 76 w 446"/>
                <a:gd name="T13" fmla="*/ 144 h 499"/>
                <a:gd name="T14" fmla="*/ 42 w 446"/>
                <a:gd name="T15" fmla="*/ 39 h 499"/>
                <a:gd name="T16" fmla="*/ 230 w 446"/>
                <a:gd name="T17" fmla="*/ 0 h 499"/>
                <a:gd name="T18" fmla="*/ 394 w 446"/>
                <a:gd name="T19" fmla="*/ 54 h 499"/>
                <a:gd name="T20" fmla="*/ 446 w 446"/>
                <a:gd name="T21" fmla="*/ 209 h 499"/>
                <a:gd name="T22" fmla="*/ 446 w 446"/>
                <a:gd name="T23" fmla="*/ 490 h 499"/>
                <a:gd name="T24" fmla="*/ 313 w 446"/>
                <a:gd name="T25" fmla="*/ 490 h 499"/>
                <a:gd name="T26" fmla="*/ 313 w 446"/>
                <a:gd name="T27" fmla="*/ 438 h 499"/>
                <a:gd name="T28" fmla="*/ 166 w 446"/>
                <a:gd name="T29" fmla="*/ 499 h 499"/>
                <a:gd name="T30" fmla="*/ 0 w 446"/>
                <a:gd name="T31" fmla="*/ 351 h 499"/>
                <a:gd name="T32" fmla="*/ 316 w 446"/>
                <a:gd name="T33" fmla="*/ 319 h 499"/>
                <a:gd name="T34" fmla="*/ 316 w 446"/>
                <a:gd name="T35" fmla="*/ 295 h 499"/>
                <a:gd name="T36" fmla="*/ 228 w 446"/>
                <a:gd name="T37" fmla="*/ 277 h 499"/>
                <a:gd name="T38" fmla="*/ 133 w 446"/>
                <a:gd name="T39" fmla="*/ 344 h 499"/>
                <a:gd name="T40" fmla="*/ 133 w 446"/>
                <a:gd name="T41" fmla="*/ 346 h 499"/>
                <a:gd name="T42" fmla="*/ 208 w 446"/>
                <a:gd name="T43" fmla="*/ 404 h 499"/>
                <a:gd name="T44" fmla="*/ 316 w 446"/>
                <a:gd name="T45" fmla="*/ 3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499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3"/>
                    <a:pt x="80" y="194"/>
                    <a:pt x="195" y="194"/>
                  </a:cubicBezTo>
                  <a:cubicBezTo>
                    <a:pt x="244" y="194"/>
                    <a:pt x="280" y="202"/>
                    <a:pt x="314" y="214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7"/>
                    <a:pt x="210" y="117"/>
                  </a:cubicBezTo>
                  <a:cubicBezTo>
                    <a:pt x="157" y="117"/>
                    <a:pt x="120" y="127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7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0"/>
                    <a:pt x="446" y="144"/>
                    <a:pt x="446" y="209"/>
                  </a:cubicBezTo>
                  <a:cubicBezTo>
                    <a:pt x="446" y="490"/>
                    <a:pt x="446" y="490"/>
                    <a:pt x="446" y="490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3" y="499"/>
                    <a:pt x="166" y="499"/>
                  </a:cubicBezTo>
                  <a:cubicBezTo>
                    <a:pt x="75" y="499"/>
                    <a:pt x="0" y="447"/>
                    <a:pt x="0" y="351"/>
                  </a:cubicBezTo>
                  <a:close/>
                  <a:moveTo>
                    <a:pt x="316" y="319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0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4"/>
                    <a:pt x="208" y="404"/>
                  </a:cubicBezTo>
                  <a:cubicBezTo>
                    <a:pt x="272" y="404"/>
                    <a:pt x="316" y="369"/>
                    <a:pt x="316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51E8447-9E0F-4D78-B1FD-2CADDD350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6529" y="564438"/>
              <a:ext cx="127665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7E48906-CF13-457A-BF96-6C8E51664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719" y="516121"/>
              <a:ext cx="134757" cy="268184"/>
            </a:xfrm>
            <a:custGeom>
              <a:avLst/>
              <a:gdLst>
                <a:gd name="T0" fmla="*/ 58 w 310"/>
                <a:gd name="T1" fmla="*/ 472 h 617"/>
                <a:gd name="T2" fmla="*/ 58 w 310"/>
                <a:gd name="T3" fmla="*/ 242 h 617"/>
                <a:gd name="T4" fmla="*/ 0 w 310"/>
                <a:gd name="T5" fmla="*/ 242 h 617"/>
                <a:gd name="T6" fmla="*/ 0 w 310"/>
                <a:gd name="T7" fmla="*/ 124 h 617"/>
                <a:gd name="T8" fmla="*/ 58 w 310"/>
                <a:gd name="T9" fmla="*/ 124 h 617"/>
                <a:gd name="T10" fmla="*/ 58 w 310"/>
                <a:gd name="T11" fmla="*/ 0 h 617"/>
                <a:gd name="T12" fmla="*/ 196 w 310"/>
                <a:gd name="T13" fmla="*/ 0 h 617"/>
                <a:gd name="T14" fmla="*/ 196 w 310"/>
                <a:gd name="T15" fmla="*/ 124 h 617"/>
                <a:gd name="T16" fmla="*/ 310 w 310"/>
                <a:gd name="T17" fmla="*/ 124 h 617"/>
                <a:gd name="T18" fmla="*/ 310 w 310"/>
                <a:gd name="T19" fmla="*/ 242 h 617"/>
                <a:gd name="T20" fmla="*/ 196 w 310"/>
                <a:gd name="T21" fmla="*/ 242 h 617"/>
                <a:gd name="T22" fmla="*/ 196 w 310"/>
                <a:gd name="T23" fmla="*/ 449 h 617"/>
                <a:gd name="T24" fmla="*/ 240 w 310"/>
                <a:gd name="T25" fmla="*/ 496 h 617"/>
                <a:gd name="T26" fmla="*/ 308 w 310"/>
                <a:gd name="T27" fmla="*/ 479 h 617"/>
                <a:gd name="T28" fmla="*/ 308 w 310"/>
                <a:gd name="T29" fmla="*/ 589 h 617"/>
                <a:gd name="T30" fmla="*/ 199 w 310"/>
                <a:gd name="T31" fmla="*/ 617 h 617"/>
                <a:gd name="T32" fmla="*/ 58 w 310"/>
                <a:gd name="T33" fmla="*/ 47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7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6" y="242"/>
                    <a:pt x="196" y="242"/>
                    <a:pt x="196" y="242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89"/>
                    <a:pt x="308" y="589"/>
                    <a:pt x="308" y="589"/>
                  </a:cubicBezTo>
                  <a:cubicBezTo>
                    <a:pt x="279" y="607"/>
                    <a:pt x="245" y="617"/>
                    <a:pt x="199" y="617"/>
                  </a:cubicBezTo>
                  <a:cubicBezTo>
                    <a:pt x="115" y="617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43AC6D-7838-4F37-88E8-52FEBACFE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18455" y="566212"/>
              <a:ext cx="207012" cy="219424"/>
            </a:xfrm>
            <a:custGeom>
              <a:avLst/>
              <a:gdLst>
                <a:gd name="T0" fmla="*/ 0 w 476"/>
                <a:gd name="T1" fmla="*/ 254 h 505"/>
                <a:gd name="T2" fmla="*/ 0 w 476"/>
                <a:gd name="T3" fmla="*/ 253 h 505"/>
                <a:gd name="T4" fmla="*/ 240 w 476"/>
                <a:gd name="T5" fmla="*/ 0 h 505"/>
                <a:gd name="T6" fmla="*/ 476 w 476"/>
                <a:gd name="T7" fmla="*/ 263 h 505"/>
                <a:gd name="T8" fmla="*/ 475 w 476"/>
                <a:gd name="T9" fmla="*/ 300 h 505"/>
                <a:gd name="T10" fmla="*/ 137 w 476"/>
                <a:gd name="T11" fmla="*/ 300 h 505"/>
                <a:gd name="T12" fmla="*/ 256 w 476"/>
                <a:gd name="T13" fmla="*/ 395 h 505"/>
                <a:gd name="T14" fmla="*/ 373 w 476"/>
                <a:gd name="T15" fmla="*/ 345 h 505"/>
                <a:gd name="T16" fmla="*/ 452 w 476"/>
                <a:gd name="T17" fmla="*/ 415 h 505"/>
                <a:gd name="T18" fmla="*/ 254 w 476"/>
                <a:gd name="T19" fmla="*/ 505 h 505"/>
                <a:gd name="T20" fmla="*/ 0 w 476"/>
                <a:gd name="T21" fmla="*/ 254 h 505"/>
                <a:gd name="T22" fmla="*/ 342 w 476"/>
                <a:gd name="T23" fmla="*/ 214 h 505"/>
                <a:gd name="T24" fmla="*/ 240 w 476"/>
                <a:gd name="T25" fmla="*/ 111 h 505"/>
                <a:gd name="T26" fmla="*/ 135 w 476"/>
                <a:gd name="T27" fmla="*/ 214 h 505"/>
                <a:gd name="T28" fmla="*/ 342 w 476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6" y="126"/>
                    <a:pt x="476" y="263"/>
                  </a:cubicBezTo>
                  <a:cubicBezTo>
                    <a:pt x="476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2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2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25B0672-DE59-4ECA-B0E7-B790066891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7879" y="564438"/>
              <a:ext cx="127221" cy="216321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1 h 498"/>
                <a:gd name="T6" fmla="*/ 293 w 293"/>
                <a:gd name="T7" fmla="*/ 4 h 498"/>
                <a:gd name="T8" fmla="*/ 293 w 293"/>
                <a:gd name="T9" fmla="*/ 148 h 498"/>
                <a:gd name="T10" fmla="*/ 285 w 293"/>
                <a:gd name="T11" fmla="*/ 148 h 498"/>
                <a:gd name="T12" fmla="*/ 138 w 293"/>
                <a:gd name="T13" fmla="*/ 319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66" y="44"/>
                    <a:pt x="211" y="0"/>
                    <a:pt x="293" y="4"/>
                  </a:cubicBezTo>
                  <a:cubicBezTo>
                    <a:pt x="293" y="148"/>
                    <a:pt x="293" y="148"/>
                    <a:pt x="293" y="148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194" y="148"/>
                    <a:pt x="138" y="203"/>
                    <a:pt x="138" y="319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8436D55-7005-4378-814F-D44CFE979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072" y="888476"/>
              <a:ext cx="134757" cy="268628"/>
            </a:xfrm>
            <a:custGeom>
              <a:avLst/>
              <a:gdLst>
                <a:gd name="T0" fmla="*/ 58 w 310"/>
                <a:gd name="T1" fmla="*/ 472 h 618"/>
                <a:gd name="T2" fmla="*/ 58 w 310"/>
                <a:gd name="T3" fmla="*/ 242 h 618"/>
                <a:gd name="T4" fmla="*/ 0 w 310"/>
                <a:gd name="T5" fmla="*/ 242 h 618"/>
                <a:gd name="T6" fmla="*/ 0 w 310"/>
                <a:gd name="T7" fmla="*/ 124 h 618"/>
                <a:gd name="T8" fmla="*/ 58 w 310"/>
                <a:gd name="T9" fmla="*/ 124 h 618"/>
                <a:gd name="T10" fmla="*/ 58 w 310"/>
                <a:gd name="T11" fmla="*/ 0 h 618"/>
                <a:gd name="T12" fmla="*/ 195 w 310"/>
                <a:gd name="T13" fmla="*/ 0 h 618"/>
                <a:gd name="T14" fmla="*/ 195 w 310"/>
                <a:gd name="T15" fmla="*/ 124 h 618"/>
                <a:gd name="T16" fmla="*/ 310 w 310"/>
                <a:gd name="T17" fmla="*/ 124 h 618"/>
                <a:gd name="T18" fmla="*/ 310 w 310"/>
                <a:gd name="T19" fmla="*/ 242 h 618"/>
                <a:gd name="T20" fmla="*/ 195 w 310"/>
                <a:gd name="T21" fmla="*/ 242 h 618"/>
                <a:gd name="T22" fmla="*/ 195 w 310"/>
                <a:gd name="T23" fmla="*/ 449 h 618"/>
                <a:gd name="T24" fmla="*/ 240 w 310"/>
                <a:gd name="T25" fmla="*/ 496 h 618"/>
                <a:gd name="T26" fmla="*/ 308 w 310"/>
                <a:gd name="T27" fmla="*/ 479 h 618"/>
                <a:gd name="T28" fmla="*/ 308 w 310"/>
                <a:gd name="T29" fmla="*/ 590 h 618"/>
                <a:gd name="T30" fmla="*/ 199 w 310"/>
                <a:gd name="T31" fmla="*/ 618 h 618"/>
                <a:gd name="T32" fmla="*/ 58 w 310"/>
                <a:gd name="T33" fmla="*/ 47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0" h="618">
                  <a:moveTo>
                    <a:pt x="58" y="472"/>
                  </a:moveTo>
                  <a:cubicBezTo>
                    <a:pt x="58" y="242"/>
                    <a:pt x="58" y="242"/>
                    <a:pt x="58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310" y="124"/>
                    <a:pt x="310" y="124"/>
                    <a:pt x="310" y="124"/>
                  </a:cubicBezTo>
                  <a:cubicBezTo>
                    <a:pt x="310" y="242"/>
                    <a:pt x="310" y="242"/>
                    <a:pt x="310" y="242"/>
                  </a:cubicBezTo>
                  <a:cubicBezTo>
                    <a:pt x="195" y="242"/>
                    <a:pt x="195" y="242"/>
                    <a:pt x="195" y="242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81"/>
                    <a:pt x="209" y="496"/>
                    <a:pt x="240" y="496"/>
                  </a:cubicBezTo>
                  <a:cubicBezTo>
                    <a:pt x="265" y="496"/>
                    <a:pt x="288" y="490"/>
                    <a:pt x="308" y="479"/>
                  </a:cubicBezTo>
                  <a:cubicBezTo>
                    <a:pt x="308" y="590"/>
                    <a:pt x="308" y="590"/>
                    <a:pt x="308" y="590"/>
                  </a:cubicBezTo>
                  <a:cubicBezTo>
                    <a:pt x="279" y="607"/>
                    <a:pt x="245" y="618"/>
                    <a:pt x="199" y="618"/>
                  </a:cubicBezTo>
                  <a:cubicBezTo>
                    <a:pt x="115" y="618"/>
                    <a:pt x="58" y="584"/>
                    <a:pt x="58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6A79EDF-5E61-4207-BE2D-FF92BBF807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31251" y="938123"/>
              <a:ext cx="207455" cy="219867"/>
            </a:xfrm>
            <a:custGeom>
              <a:avLst/>
              <a:gdLst>
                <a:gd name="T0" fmla="*/ 0 w 477"/>
                <a:gd name="T1" fmla="*/ 254 h 505"/>
                <a:gd name="T2" fmla="*/ 0 w 477"/>
                <a:gd name="T3" fmla="*/ 253 h 505"/>
                <a:gd name="T4" fmla="*/ 240 w 477"/>
                <a:gd name="T5" fmla="*/ 0 h 505"/>
                <a:gd name="T6" fmla="*/ 477 w 477"/>
                <a:gd name="T7" fmla="*/ 263 h 505"/>
                <a:gd name="T8" fmla="*/ 475 w 477"/>
                <a:gd name="T9" fmla="*/ 300 h 505"/>
                <a:gd name="T10" fmla="*/ 137 w 477"/>
                <a:gd name="T11" fmla="*/ 300 h 505"/>
                <a:gd name="T12" fmla="*/ 256 w 477"/>
                <a:gd name="T13" fmla="*/ 395 h 505"/>
                <a:gd name="T14" fmla="*/ 373 w 477"/>
                <a:gd name="T15" fmla="*/ 345 h 505"/>
                <a:gd name="T16" fmla="*/ 452 w 477"/>
                <a:gd name="T17" fmla="*/ 415 h 505"/>
                <a:gd name="T18" fmla="*/ 254 w 477"/>
                <a:gd name="T19" fmla="*/ 505 h 505"/>
                <a:gd name="T20" fmla="*/ 0 w 477"/>
                <a:gd name="T21" fmla="*/ 254 h 505"/>
                <a:gd name="T22" fmla="*/ 343 w 477"/>
                <a:gd name="T23" fmla="*/ 214 h 505"/>
                <a:gd name="T24" fmla="*/ 240 w 477"/>
                <a:gd name="T25" fmla="*/ 111 h 505"/>
                <a:gd name="T26" fmla="*/ 135 w 477"/>
                <a:gd name="T27" fmla="*/ 214 h 505"/>
                <a:gd name="T28" fmla="*/ 343 w 477"/>
                <a:gd name="T29" fmla="*/ 21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7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99" y="0"/>
                    <a:pt x="240" y="0"/>
                  </a:cubicBezTo>
                  <a:cubicBezTo>
                    <a:pt x="402" y="0"/>
                    <a:pt x="477" y="126"/>
                    <a:pt x="477" y="263"/>
                  </a:cubicBezTo>
                  <a:cubicBezTo>
                    <a:pt x="477" y="274"/>
                    <a:pt x="476" y="287"/>
                    <a:pt x="475" y="300"/>
                  </a:cubicBezTo>
                  <a:cubicBezTo>
                    <a:pt x="137" y="300"/>
                    <a:pt x="137" y="300"/>
                    <a:pt x="137" y="300"/>
                  </a:cubicBezTo>
                  <a:cubicBezTo>
                    <a:pt x="151" y="362"/>
                    <a:pt x="194" y="395"/>
                    <a:pt x="256" y="395"/>
                  </a:cubicBezTo>
                  <a:cubicBezTo>
                    <a:pt x="302" y="395"/>
                    <a:pt x="335" y="380"/>
                    <a:pt x="373" y="34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07" y="471"/>
                    <a:pt x="342" y="505"/>
                    <a:pt x="254" y="505"/>
                  </a:cubicBezTo>
                  <a:cubicBezTo>
                    <a:pt x="108" y="505"/>
                    <a:pt x="0" y="403"/>
                    <a:pt x="0" y="254"/>
                  </a:cubicBezTo>
                  <a:close/>
                  <a:moveTo>
                    <a:pt x="343" y="214"/>
                  </a:moveTo>
                  <a:cubicBezTo>
                    <a:pt x="334" y="152"/>
                    <a:pt x="298" y="111"/>
                    <a:pt x="240" y="111"/>
                  </a:cubicBezTo>
                  <a:cubicBezTo>
                    <a:pt x="183" y="111"/>
                    <a:pt x="146" y="151"/>
                    <a:pt x="135" y="214"/>
                  </a:cubicBezTo>
                  <a:lnTo>
                    <a:pt x="343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8FC2BE-83D2-4E89-84B1-6204300EF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8015" y="938123"/>
              <a:ext cx="195486" cy="219867"/>
            </a:xfrm>
            <a:custGeom>
              <a:avLst/>
              <a:gdLst>
                <a:gd name="T0" fmla="*/ 0 w 450"/>
                <a:gd name="T1" fmla="*/ 254 h 505"/>
                <a:gd name="T2" fmla="*/ 0 w 450"/>
                <a:gd name="T3" fmla="*/ 253 h 505"/>
                <a:gd name="T4" fmla="*/ 254 w 450"/>
                <a:gd name="T5" fmla="*/ 0 h 505"/>
                <a:gd name="T6" fmla="*/ 448 w 450"/>
                <a:gd name="T7" fmla="*/ 82 h 505"/>
                <a:gd name="T8" fmla="*/ 363 w 450"/>
                <a:gd name="T9" fmla="*/ 172 h 505"/>
                <a:gd name="T10" fmla="*/ 253 w 450"/>
                <a:gd name="T11" fmla="*/ 119 h 505"/>
                <a:gd name="T12" fmla="*/ 135 w 450"/>
                <a:gd name="T13" fmla="*/ 251 h 505"/>
                <a:gd name="T14" fmla="*/ 135 w 450"/>
                <a:gd name="T15" fmla="*/ 253 h 505"/>
                <a:gd name="T16" fmla="*/ 258 w 450"/>
                <a:gd name="T17" fmla="*/ 387 h 505"/>
                <a:gd name="T18" fmla="*/ 370 w 450"/>
                <a:gd name="T19" fmla="*/ 335 h 505"/>
                <a:gd name="T20" fmla="*/ 450 w 450"/>
                <a:gd name="T21" fmla="*/ 416 h 505"/>
                <a:gd name="T22" fmla="*/ 252 w 450"/>
                <a:gd name="T23" fmla="*/ 505 h 505"/>
                <a:gd name="T24" fmla="*/ 0 w 450"/>
                <a:gd name="T25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06" y="0"/>
                    <a:pt x="254" y="0"/>
                  </a:cubicBezTo>
                  <a:cubicBezTo>
                    <a:pt x="345" y="0"/>
                    <a:pt x="402" y="31"/>
                    <a:pt x="448" y="82"/>
                  </a:cubicBezTo>
                  <a:cubicBezTo>
                    <a:pt x="363" y="172"/>
                    <a:pt x="363" y="172"/>
                    <a:pt x="363" y="172"/>
                  </a:cubicBezTo>
                  <a:cubicBezTo>
                    <a:pt x="333" y="139"/>
                    <a:pt x="302" y="119"/>
                    <a:pt x="253" y="119"/>
                  </a:cubicBezTo>
                  <a:cubicBezTo>
                    <a:pt x="184" y="119"/>
                    <a:pt x="135" y="179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7"/>
                    <a:pt x="183" y="387"/>
                    <a:pt x="258" y="387"/>
                  </a:cubicBezTo>
                  <a:cubicBezTo>
                    <a:pt x="305" y="387"/>
                    <a:pt x="336" y="367"/>
                    <a:pt x="370" y="335"/>
                  </a:cubicBezTo>
                  <a:cubicBezTo>
                    <a:pt x="450" y="416"/>
                    <a:pt x="450" y="416"/>
                    <a:pt x="450" y="416"/>
                  </a:cubicBezTo>
                  <a:cubicBezTo>
                    <a:pt x="403" y="468"/>
                    <a:pt x="349" y="505"/>
                    <a:pt x="252" y="505"/>
                  </a:cubicBezTo>
                  <a:cubicBezTo>
                    <a:pt x="106" y="505"/>
                    <a:pt x="0" y="393"/>
                    <a:pt x="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0BF9710-84EF-48F3-83AC-79B8578452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3254" y="866312"/>
              <a:ext cx="193270" cy="286802"/>
            </a:xfrm>
            <a:custGeom>
              <a:avLst/>
              <a:gdLst>
                <a:gd name="T0" fmla="*/ 0 w 445"/>
                <a:gd name="T1" fmla="*/ 0 h 660"/>
                <a:gd name="T2" fmla="*/ 138 w 445"/>
                <a:gd name="T3" fmla="*/ 0 h 660"/>
                <a:gd name="T4" fmla="*/ 138 w 445"/>
                <a:gd name="T5" fmla="*/ 244 h 660"/>
                <a:gd name="T6" fmla="*/ 280 w 445"/>
                <a:gd name="T7" fmla="*/ 166 h 660"/>
                <a:gd name="T8" fmla="*/ 445 w 445"/>
                <a:gd name="T9" fmla="*/ 346 h 660"/>
                <a:gd name="T10" fmla="*/ 445 w 445"/>
                <a:gd name="T11" fmla="*/ 660 h 660"/>
                <a:gd name="T12" fmla="*/ 307 w 445"/>
                <a:gd name="T13" fmla="*/ 660 h 660"/>
                <a:gd name="T14" fmla="*/ 307 w 445"/>
                <a:gd name="T15" fmla="*/ 390 h 660"/>
                <a:gd name="T16" fmla="*/ 224 w 445"/>
                <a:gd name="T17" fmla="*/ 291 h 660"/>
                <a:gd name="T18" fmla="*/ 138 w 445"/>
                <a:gd name="T19" fmla="*/ 390 h 660"/>
                <a:gd name="T20" fmla="*/ 138 w 445"/>
                <a:gd name="T21" fmla="*/ 660 h 660"/>
                <a:gd name="T22" fmla="*/ 0 w 445"/>
                <a:gd name="T23" fmla="*/ 660 h 660"/>
                <a:gd name="T24" fmla="*/ 0 w 445"/>
                <a:gd name="T2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5" h="660">
                  <a:moveTo>
                    <a:pt x="0" y="0"/>
                  </a:moveTo>
                  <a:cubicBezTo>
                    <a:pt x="138" y="0"/>
                    <a:pt x="138" y="0"/>
                    <a:pt x="138" y="0"/>
                  </a:cubicBezTo>
                  <a:cubicBezTo>
                    <a:pt x="138" y="244"/>
                    <a:pt x="138" y="244"/>
                    <a:pt x="138" y="244"/>
                  </a:cubicBezTo>
                  <a:cubicBezTo>
                    <a:pt x="169" y="203"/>
                    <a:pt x="210" y="166"/>
                    <a:pt x="280" y="166"/>
                  </a:cubicBezTo>
                  <a:cubicBezTo>
                    <a:pt x="384" y="166"/>
                    <a:pt x="445" y="235"/>
                    <a:pt x="445" y="346"/>
                  </a:cubicBezTo>
                  <a:cubicBezTo>
                    <a:pt x="445" y="660"/>
                    <a:pt x="445" y="660"/>
                    <a:pt x="445" y="660"/>
                  </a:cubicBezTo>
                  <a:cubicBezTo>
                    <a:pt x="307" y="660"/>
                    <a:pt x="307" y="660"/>
                    <a:pt x="307" y="660"/>
                  </a:cubicBezTo>
                  <a:cubicBezTo>
                    <a:pt x="307" y="390"/>
                    <a:pt x="307" y="390"/>
                    <a:pt x="307" y="390"/>
                  </a:cubicBezTo>
                  <a:cubicBezTo>
                    <a:pt x="307" y="324"/>
                    <a:pt x="276" y="291"/>
                    <a:pt x="224" y="291"/>
                  </a:cubicBezTo>
                  <a:cubicBezTo>
                    <a:pt x="171" y="291"/>
                    <a:pt x="138" y="324"/>
                    <a:pt x="138" y="390"/>
                  </a:cubicBezTo>
                  <a:cubicBezTo>
                    <a:pt x="138" y="660"/>
                    <a:pt x="138" y="660"/>
                    <a:pt x="138" y="660"/>
                  </a:cubicBezTo>
                  <a:cubicBezTo>
                    <a:pt x="0" y="660"/>
                    <a:pt x="0" y="660"/>
                    <a:pt x="0" y="66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1617563-0E5D-4304-8347-94091B18C6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039" y="938123"/>
              <a:ext cx="192827" cy="214991"/>
            </a:xfrm>
            <a:custGeom>
              <a:avLst/>
              <a:gdLst>
                <a:gd name="T0" fmla="*/ 0 w 444"/>
                <a:gd name="T1" fmla="*/ 9 h 494"/>
                <a:gd name="T2" fmla="*/ 137 w 444"/>
                <a:gd name="T3" fmla="*/ 9 h 494"/>
                <a:gd name="T4" fmla="*/ 137 w 444"/>
                <a:gd name="T5" fmla="*/ 78 h 494"/>
                <a:gd name="T6" fmla="*/ 279 w 444"/>
                <a:gd name="T7" fmla="*/ 0 h 494"/>
                <a:gd name="T8" fmla="*/ 444 w 444"/>
                <a:gd name="T9" fmla="*/ 180 h 494"/>
                <a:gd name="T10" fmla="*/ 444 w 444"/>
                <a:gd name="T11" fmla="*/ 494 h 494"/>
                <a:gd name="T12" fmla="*/ 306 w 444"/>
                <a:gd name="T13" fmla="*/ 494 h 494"/>
                <a:gd name="T14" fmla="*/ 306 w 444"/>
                <a:gd name="T15" fmla="*/ 224 h 494"/>
                <a:gd name="T16" fmla="*/ 223 w 444"/>
                <a:gd name="T17" fmla="*/ 125 h 494"/>
                <a:gd name="T18" fmla="*/ 137 w 444"/>
                <a:gd name="T19" fmla="*/ 224 h 494"/>
                <a:gd name="T20" fmla="*/ 137 w 444"/>
                <a:gd name="T21" fmla="*/ 494 h 494"/>
                <a:gd name="T22" fmla="*/ 0 w 444"/>
                <a:gd name="T23" fmla="*/ 494 h 494"/>
                <a:gd name="T24" fmla="*/ 0 w 444"/>
                <a:gd name="T25" fmla="*/ 9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4" h="494">
                  <a:moveTo>
                    <a:pt x="0" y="9"/>
                  </a:moveTo>
                  <a:cubicBezTo>
                    <a:pt x="137" y="9"/>
                    <a:pt x="137" y="9"/>
                    <a:pt x="137" y="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69" y="37"/>
                    <a:pt x="210" y="0"/>
                    <a:pt x="279" y="0"/>
                  </a:cubicBezTo>
                  <a:cubicBezTo>
                    <a:pt x="383" y="0"/>
                    <a:pt x="444" y="69"/>
                    <a:pt x="444" y="180"/>
                  </a:cubicBezTo>
                  <a:cubicBezTo>
                    <a:pt x="444" y="494"/>
                    <a:pt x="444" y="494"/>
                    <a:pt x="444" y="494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6" y="224"/>
                    <a:pt x="306" y="224"/>
                    <a:pt x="306" y="224"/>
                  </a:cubicBezTo>
                  <a:cubicBezTo>
                    <a:pt x="306" y="158"/>
                    <a:pt x="276" y="125"/>
                    <a:pt x="223" y="125"/>
                  </a:cubicBezTo>
                  <a:cubicBezTo>
                    <a:pt x="171" y="125"/>
                    <a:pt x="137" y="158"/>
                    <a:pt x="137" y="224"/>
                  </a:cubicBezTo>
                  <a:cubicBezTo>
                    <a:pt x="137" y="494"/>
                    <a:pt x="137" y="494"/>
                    <a:pt x="137" y="494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4BF847-C98F-4D2F-A010-37D3A26D4B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67277" y="938123"/>
              <a:ext cx="228289" cy="219867"/>
            </a:xfrm>
            <a:custGeom>
              <a:avLst/>
              <a:gdLst>
                <a:gd name="T0" fmla="*/ 0 w 525"/>
                <a:gd name="T1" fmla="*/ 254 h 505"/>
                <a:gd name="T2" fmla="*/ 0 w 525"/>
                <a:gd name="T3" fmla="*/ 253 h 505"/>
                <a:gd name="T4" fmla="*/ 263 w 525"/>
                <a:gd name="T5" fmla="*/ 0 h 505"/>
                <a:gd name="T6" fmla="*/ 525 w 525"/>
                <a:gd name="T7" fmla="*/ 251 h 505"/>
                <a:gd name="T8" fmla="*/ 525 w 525"/>
                <a:gd name="T9" fmla="*/ 253 h 505"/>
                <a:gd name="T10" fmla="*/ 262 w 525"/>
                <a:gd name="T11" fmla="*/ 505 h 505"/>
                <a:gd name="T12" fmla="*/ 0 w 525"/>
                <a:gd name="T13" fmla="*/ 254 h 505"/>
                <a:gd name="T14" fmla="*/ 389 w 525"/>
                <a:gd name="T15" fmla="*/ 254 h 505"/>
                <a:gd name="T16" fmla="*/ 389 w 525"/>
                <a:gd name="T17" fmla="*/ 253 h 505"/>
                <a:gd name="T18" fmla="*/ 262 w 525"/>
                <a:gd name="T19" fmla="*/ 119 h 505"/>
                <a:gd name="T20" fmla="*/ 136 w 525"/>
                <a:gd name="T21" fmla="*/ 251 h 505"/>
                <a:gd name="T22" fmla="*/ 136 w 525"/>
                <a:gd name="T23" fmla="*/ 253 h 505"/>
                <a:gd name="T24" fmla="*/ 263 w 525"/>
                <a:gd name="T25" fmla="*/ 387 h 505"/>
                <a:gd name="T26" fmla="*/ 389 w 525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2" y="0"/>
                    <a:pt x="263" y="0"/>
                  </a:cubicBezTo>
                  <a:cubicBezTo>
                    <a:pt x="414" y="0"/>
                    <a:pt x="525" y="111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3" y="505"/>
                    <a:pt x="262" y="505"/>
                  </a:cubicBezTo>
                  <a:cubicBezTo>
                    <a:pt x="111" y="505"/>
                    <a:pt x="0" y="394"/>
                    <a:pt x="0" y="254"/>
                  </a:cubicBezTo>
                  <a:close/>
                  <a:moveTo>
                    <a:pt x="389" y="254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424E75C9-AA44-4EC4-BB9E-BE47649AE0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207091" y="866312"/>
              <a:ext cx="59843" cy="2868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EBDD19B-EA9E-403C-8765-67EC4F3322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78460" y="938123"/>
              <a:ext cx="228732" cy="219867"/>
            </a:xfrm>
            <a:custGeom>
              <a:avLst/>
              <a:gdLst>
                <a:gd name="T0" fmla="*/ 0 w 526"/>
                <a:gd name="T1" fmla="*/ 254 h 505"/>
                <a:gd name="T2" fmla="*/ 0 w 526"/>
                <a:gd name="T3" fmla="*/ 253 h 505"/>
                <a:gd name="T4" fmla="*/ 264 w 526"/>
                <a:gd name="T5" fmla="*/ 0 h 505"/>
                <a:gd name="T6" fmla="*/ 526 w 526"/>
                <a:gd name="T7" fmla="*/ 251 h 505"/>
                <a:gd name="T8" fmla="*/ 526 w 526"/>
                <a:gd name="T9" fmla="*/ 253 h 505"/>
                <a:gd name="T10" fmla="*/ 262 w 526"/>
                <a:gd name="T11" fmla="*/ 505 h 505"/>
                <a:gd name="T12" fmla="*/ 0 w 526"/>
                <a:gd name="T13" fmla="*/ 254 h 505"/>
                <a:gd name="T14" fmla="*/ 390 w 526"/>
                <a:gd name="T15" fmla="*/ 254 h 505"/>
                <a:gd name="T16" fmla="*/ 390 w 526"/>
                <a:gd name="T17" fmla="*/ 253 h 505"/>
                <a:gd name="T18" fmla="*/ 262 w 526"/>
                <a:gd name="T19" fmla="*/ 119 h 505"/>
                <a:gd name="T20" fmla="*/ 136 w 526"/>
                <a:gd name="T21" fmla="*/ 251 h 505"/>
                <a:gd name="T22" fmla="*/ 136 w 526"/>
                <a:gd name="T23" fmla="*/ 253 h 505"/>
                <a:gd name="T24" fmla="*/ 264 w 526"/>
                <a:gd name="T25" fmla="*/ 387 h 505"/>
                <a:gd name="T26" fmla="*/ 390 w 526"/>
                <a:gd name="T27" fmla="*/ 25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505">
                  <a:moveTo>
                    <a:pt x="0" y="254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3"/>
                    <a:pt x="113" y="0"/>
                    <a:pt x="264" y="0"/>
                  </a:cubicBezTo>
                  <a:cubicBezTo>
                    <a:pt x="414" y="0"/>
                    <a:pt x="526" y="111"/>
                    <a:pt x="526" y="251"/>
                  </a:cubicBezTo>
                  <a:cubicBezTo>
                    <a:pt x="526" y="253"/>
                    <a:pt x="526" y="253"/>
                    <a:pt x="526" y="253"/>
                  </a:cubicBezTo>
                  <a:cubicBezTo>
                    <a:pt x="526" y="392"/>
                    <a:pt x="413" y="505"/>
                    <a:pt x="262" y="505"/>
                  </a:cubicBezTo>
                  <a:cubicBezTo>
                    <a:pt x="112" y="505"/>
                    <a:pt x="0" y="394"/>
                    <a:pt x="0" y="254"/>
                  </a:cubicBezTo>
                  <a:close/>
                  <a:moveTo>
                    <a:pt x="390" y="254"/>
                  </a:moveTo>
                  <a:cubicBezTo>
                    <a:pt x="390" y="253"/>
                    <a:pt x="390" y="253"/>
                    <a:pt x="390" y="253"/>
                  </a:cubicBezTo>
                  <a:cubicBezTo>
                    <a:pt x="390" y="181"/>
                    <a:pt x="338" y="119"/>
                    <a:pt x="262" y="119"/>
                  </a:cubicBezTo>
                  <a:cubicBezTo>
                    <a:pt x="183" y="119"/>
                    <a:pt x="136" y="179"/>
                    <a:pt x="136" y="251"/>
                  </a:cubicBezTo>
                  <a:cubicBezTo>
                    <a:pt x="136" y="253"/>
                    <a:pt x="136" y="253"/>
                    <a:pt x="136" y="253"/>
                  </a:cubicBezTo>
                  <a:cubicBezTo>
                    <a:pt x="136" y="324"/>
                    <a:pt x="188" y="387"/>
                    <a:pt x="264" y="387"/>
                  </a:cubicBezTo>
                  <a:cubicBezTo>
                    <a:pt x="343" y="387"/>
                    <a:pt x="390" y="326"/>
                    <a:pt x="39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A373CE5-CD38-4DAB-8B96-B0968C2DF0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16057" y="938123"/>
              <a:ext cx="221197" cy="278823"/>
            </a:xfrm>
            <a:custGeom>
              <a:avLst/>
              <a:gdLst>
                <a:gd name="T0" fmla="*/ 24 w 509"/>
                <a:gd name="T1" fmla="*/ 590 h 641"/>
                <a:gd name="T2" fmla="*/ 71 w 509"/>
                <a:gd name="T3" fmla="*/ 487 h 641"/>
                <a:gd name="T4" fmla="*/ 235 w 509"/>
                <a:gd name="T5" fmla="*/ 531 h 641"/>
                <a:gd name="T6" fmla="*/ 373 w 509"/>
                <a:gd name="T7" fmla="*/ 399 h 641"/>
                <a:gd name="T8" fmla="*/ 373 w 509"/>
                <a:gd name="T9" fmla="*/ 376 h 641"/>
                <a:gd name="T10" fmla="*/ 215 w 509"/>
                <a:gd name="T11" fmla="*/ 454 h 641"/>
                <a:gd name="T12" fmla="*/ 0 w 509"/>
                <a:gd name="T13" fmla="*/ 228 h 641"/>
                <a:gd name="T14" fmla="*/ 0 w 509"/>
                <a:gd name="T15" fmla="*/ 226 h 641"/>
                <a:gd name="T16" fmla="*/ 215 w 509"/>
                <a:gd name="T17" fmla="*/ 0 h 641"/>
                <a:gd name="T18" fmla="*/ 372 w 509"/>
                <a:gd name="T19" fmla="*/ 72 h 641"/>
                <a:gd name="T20" fmla="*/ 372 w 509"/>
                <a:gd name="T21" fmla="*/ 9 h 641"/>
                <a:gd name="T22" fmla="*/ 509 w 509"/>
                <a:gd name="T23" fmla="*/ 9 h 641"/>
                <a:gd name="T24" fmla="*/ 509 w 509"/>
                <a:gd name="T25" fmla="*/ 385 h 641"/>
                <a:gd name="T26" fmla="*/ 448 w 509"/>
                <a:gd name="T27" fmla="*/ 576 h 641"/>
                <a:gd name="T28" fmla="*/ 239 w 509"/>
                <a:gd name="T29" fmla="*/ 641 h 641"/>
                <a:gd name="T30" fmla="*/ 24 w 509"/>
                <a:gd name="T31" fmla="*/ 590 h 641"/>
                <a:gd name="T32" fmla="*/ 373 w 509"/>
                <a:gd name="T33" fmla="*/ 228 h 641"/>
                <a:gd name="T34" fmla="*/ 373 w 509"/>
                <a:gd name="T35" fmla="*/ 226 h 641"/>
                <a:gd name="T36" fmla="*/ 255 w 509"/>
                <a:gd name="T37" fmla="*/ 114 h 641"/>
                <a:gd name="T38" fmla="*/ 137 w 509"/>
                <a:gd name="T39" fmla="*/ 226 h 641"/>
                <a:gd name="T40" fmla="*/ 137 w 509"/>
                <a:gd name="T41" fmla="*/ 228 h 641"/>
                <a:gd name="T42" fmla="*/ 255 w 509"/>
                <a:gd name="T43" fmla="*/ 340 h 641"/>
                <a:gd name="T44" fmla="*/ 373 w 509"/>
                <a:gd name="T45" fmla="*/ 22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9" h="641">
                  <a:moveTo>
                    <a:pt x="24" y="590"/>
                  </a:moveTo>
                  <a:cubicBezTo>
                    <a:pt x="71" y="487"/>
                    <a:pt x="71" y="487"/>
                    <a:pt x="71" y="487"/>
                  </a:cubicBezTo>
                  <a:cubicBezTo>
                    <a:pt x="121" y="515"/>
                    <a:pt x="171" y="531"/>
                    <a:pt x="235" y="531"/>
                  </a:cubicBezTo>
                  <a:cubicBezTo>
                    <a:pt x="329" y="531"/>
                    <a:pt x="373" y="486"/>
                    <a:pt x="373" y="399"/>
                  </a:cubicBezTo>
                  <a:cubicBezTo>
                    <a:pt x="373" y="376"/>
                    <a:pt x="373" y="376"/>
                    <a:pt x="373" y="376"/>
                  </a:cubicBezTo>
                  <a:cubicBezTo>
                    <a:pt x="333" y="425"/>
                    <a:pt x="288" y="454"/>
                    <a:pt x="215" y="454"/>
                  </a:cubicBezTo>
                  <a:cubicBezTo>
                    <a:pt x="102" y="454"/>
                    <a:pt x="0" y="372"/>
                    <a:pt x="0" y="228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82"/>
                    <a:pt x="104" y="0"/>
                    <a:pt x="215" y="0"/>
                  </a:cubicBezTo>
                  <a:cubicBezTo>
                    <a:pt x="290" y="0"/>
                    <a:pt x="334" y="32"/>
                    <a:pt x="372" y="72"/>
                  </a:cubicBezTo>
                  <a:cubicBezTo>
                    <a:pt x="372" y="9"/>
                    <a:pt x="372" y="9"/>
                    <a:pt x="372" y="9"/>
                  </a:cubicBezTo>
                  <a:cubicBezTo>
                    <a:pt x="509" y="9"/>
                    <a:pt x="509" y="9"/>
                    <a:pt x="509" y="9"/>
                  </a:cubicBezTo>
                  <a:cubicBezTo>
                    <a:pt x="509" y="385"/>
                    <a:pt x="509" y="385"/>
                    <a:pt x="509" y="385"/>
                  </a:cubicBezTo>
                  <a:cubicBezTo>
                    <a:pt x="509" y="472"/>
                    <a:pt x="488" y="535"/>
                    <a:pt x="448" y="576"/>
                  </a:cubicBezTo>
                  <a:cubicBezTo>
                    <a:pt x="402" y="621"/>
                    <a:pt x="333" y="641"/>
                    <a:pt x="239" y="641"/>
                  </a:cubicBezTo>
                  <a:cubicBezTo>
                    <a:pt x="160" y="641"/>
                    <a:pt x="86" y="623"/>
                    <a:pt x="24" y="590"/>
                  </a:cubicBezTo>
                  <a:close/>
                  <a:moveTo>
                    <a:pt x="373" y="228"/>
                  </a:moveTo>
                  <a:cubicBezTo>
                    <a:pt x="373" y="226"/>
                    <a:pt x="373" y="226"/>
                    <a:pt x="373" y="226"/>
                  </a:cubicBezTo>
                  <a:cubicBezTo>
                    <a:pt x="373" y="160"/>
                    <a:pt x="322" y="114"/>
                    <a:pt x="255" y="114"/>
                  </a:cubicBezTo>
                  <a:cubicBezTo>
                    <a:pt x="188" y="114"/>
                    <a:pt x="137" y="160"/>
                    <a:pt x="137" y="226"/>
                  </a:cubicBezTo>
                  <a:cubicBezTo>
                    <a:pt x="137" y="228"/>
                    <a:pt x="137" y="228"/>
                    <a:pt x="137" y="228"/>
                  </a:cubicBezTo>
                  <a:cubicBezTo>
                    <a:pt x="137" y="295"/>
                    <a:pt x="188" y="340"/>
                    <a:pt x="255" y="340"/>
                  </a:cubicBezTo>
                  <a:cubicBezTo>
                    <a:pt x="322" y="340"/>
                    <a:pt x="373" y="294"/>
                    <a:pt x="373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74D5EE84-9E16-4D88-9A9C-3A56ED3F3C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450" y="942113"/>
              <a:ext cx="219424" cy="275277"/>
            </a:xfrm>
            <a:custGeom>
              <a:avLst/>
              <a:gdLst>
                <a:gd name="T0" fmla="*/ 362 w 505"/>
                <a:gd name="T1" fmla="*/ 0 h 633"/>
                <a:gd name="T2" fmla="*/ 505 w 505"/>
                <a:gd name="T3" fmla="*/ 0 h 633"/>
                <a:gd name="T4" fmla="*/ 319 w 505"/>
                <a:gd name="T5" fmla="*/ 497 h 633"/>
                <a:gd name="T6" fmla="*/ 159 w 505"/>
                <a:gd name="T7" fmla="*/ 633 h 633"/>
                <a:gd name="T8" fmla="*/ 37 w 505"/>
                <a:gd name="T9" fmla="*/ 599 h 633"/>
                <a:gd name="T10" fmla="*/ 83 w 505"/>
                <a:gd name="T11" fmla="*/ 500 h 633"/>
                <a:gd name="T12" fmla="*/ 142 w 505"/>
                <a:gd name="T13" fmla="*/ 519 h 633"/>
                <a:gd name="T14" fmla="*/ 190 w 505"/>
                <a:gd name="T15" fmla="*/ 487 h 633"/>
                <a:gd name="T16" fmla="*/ 0 w 505"/>
                <a:gd name="T17" fmla="*/ 0 h 633"/>
                <a:gd name="T18" fmla="*/ 146 w 505"/>
                <a:gd name="T19" fmla="*/ 0 h 633"/>
                <a:gd name="T20" fmla="*/ 256 w 505"/>
                <a:gd name="T21" fmla="*/ 331 h 633"/>
                <a:gd name="T22" fmla="*/ 362 w 505"/>
                <a:gd name="T23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5" h="633">
                  <a:moveTo>
                    <a:pt x="362" y="0"/>
                  </a:moveTo>
                  <a:cubicBezTo>
                    <a:pt x="505" y="0"/>
                    <a:pt x="505" y="0"/>
                    <a:pt x="505" y="0"/>
                  </a:cubicBezTo>
                  <a:cubicBezTo>
                    <a:pt x="319" y="497"/>
                    <a:pt x="319" y="497"/>
                    <a:pt x="319" y="497"/>
                  </a:cubicBezTo>
                  <a:cubicBezTo>
                    <a:pt x="282" y="596"/>
                    <a:pt x="242" y="633"/>
                    <a:pt x="159" y="633"/>
                  </a:cubicBezTo>
                  <a:cubicBezTo>
                    <a:pt x="110" y="633"/>
                    <a:pt x="73" y="620"/>
                    <a:pt x="37" y="599"/>
                  </a:cubicBezTo>
                  <a:cubicBezTo>
                    <a:pt x="83" y="500"/>
                    <a:pt x="83" y="500"/>
                    <a:pt x="83" y="500"/>
                  </a:cubicBezTo>
                  <a:cubicBezTo>
                    <a:pt x="101" y="511"/>
                    <a:pt x="124" y="519"/>
                    <a:pt x="142" y="519"/>
                  </a:cubicBezTo>
                  <a:cubicBezTo>
                    <a:pt x="166" y="519"/>
                    <a:pt x="178" y="512"/>
                    <a:pt x="190" y="4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256" y="331"/>
                    <a:pt x="256" y="331"/>
                    <a:pt x="256" y="331"/>
                  </a:cubicBezTo>
                  <a:lnTo>
                    <a:pt x="3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9D81A6-0484-4291-A061-755878B95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5842" y="1258171"/>
              <a:ext cx="132541" cy="290348"/>
            </a:xfrm>
            <a:custGeom>
              <a:avLst/>
              <a:gdLst>
                <a:gd name="T0" fmla="*/ 57 w 305"/>
                <a:gd name="T1" fmla="*/ 299 h 667"/>
                <a:gd name="T2" fmla="*/ 0 w 305"/>
                <a:gd name="T3" fmla="*/ 299 h 667"/>
                <a:gd name="T4" fmla="*/ 0 w 305"/>
                <a:gd name="T5" fmla="*/ 186 h 667"/>
                <a:gd name="T6" fmla="*/ 57 w 305"/>
                <a:gd name="T7" fmla="*/ 186 h 667"/>
                <a:gd name="T8" fmla="*/ 57 w 305"/>
                <a:gd name="T9" fmla="*/ 155 h 667"/>
                <a:gd name="T10" fmla="*/ 96 w 305"/>
                <a:gd name="T11" fmla="*/ 38 h 667"/>
                <a:gd name="T12" fmla="*/ 208 w 305"/>
                <a:gd name="T13" fmla="*/ 0 h 667"/>
                <a:gd name="T14" fmla="*/ 305 w 305"/>
                <a:gd name="T15" fmla="*/ 13 h 667"/>
                <a:gd name="T16" fmla="*/ 305 w 305"/>
                <a:gd name="T17" fmla="*/ 127 h 667"/>
                <a:gd name="T18" fmla="*/ 243 w 305"/>
                <a:gd name="T19" fmla="*/ 115 h 667"/>
                <a:gd name="T20" fmla="*/ 193 w 305"/>
                <a:gd name="T21" fmla="*/ 168 h 667"/>
                <a:gd name="T22" fmla="*/ 193 w 305"/>
                <a:gd name="T23" fmla="*/ 187 h 667"/>
                <a:gd name="T24" fmla="*/ 305 w 305"/>
                <a:gd name="T25" fmla="*/ 187 h 667"/>
                <a:gd name="T26" fmla="*/ 305 w 305"/>
                <a:gd name="T27" fmla="*/ 299 h 667"/>
                <a:gd name="T28" fmla="*/ 195 w 305"/>
                <a:gd name="T29" fmla="*/ 299 h 667"/>
                <a:gd name="T30" fmla="*/ 195 w 305"/>
                <a:gd name="T31" fmla="*/ 667 h 667"/>
                <a:gd name="T32" fmla="*/ 57 w 305"/>
                <a:gd name="T33" fmla="*/ 667 h 667"/>
                <a:gd name="T34" fmla="*/ 57 w 305"/>
                <a:gd name="T35" fmla="*/ 299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667">
                  <a:moveTo>
                    <a:pt x="57" y="299"/>
                  </a:moveTo>
                  <a:cubicBezTo>
                    <a:pt x="0" y="299"/>
                    <a:pt x="0" y="299"/>
                    <a:pt x="0" y="299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57" y="186"/>
                    <a:pt x="57" y="186"/>
                    <a:pt x="57" y="186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7" y="102"/>
                    <a:pt x="71" y="63"/>
                    <a:pt x="96" y="38"/>
                  </a:cubicBezTo>
                  <a:cubicBezTo>
                    <a:pt x="122" y="12"/>
                    <a:pt x="159" y="0"/>
                    <a:pt x="208" y="0"/>
                  </a:cubicBezTo>
                  <a:cubicBezTo>
                    <a:pt x="251" y="0"/>
                    <a:pt x="280" y="5"/>
                    <a:pt x="305" y="13"/>
                  </a:cubicBezTo>
                  <a:cubicBezTo>
                    <a:pt x="305" y="127"/>
                    <a:pt x="305" y="127"/>
                    <a:pt x="305" y="127"/>
                  </a:cubicBezTo>
                  <a:cubicBezTo>
                    <a:pt x="286" y="120"/>
                    <a:pt x="267" y="115"/>
                    <a:pt x="243" y="115"/>
                  </a:cubicBezTo>
                  <a:cubicBezTo>
                    <a:pt x="211" y="115"/>
                    <a:pt x="193" y="132"/>
                    <a:pt x="193" y="168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305" y="187"/>
                    <a:pt x="305" y="187"/>
                    <a:pt x="305" y="187"/>
                  </a:cubicBezTo>
                  <a:cubicBezTo>
                    <a:pt x="305" y="299"/>
                    <a:pt x="305" y="299"/>
                    <a:pt x="305" y="299"/>
                  </a:cubicBezTo>
                  <a:cubicBezTo>
                    <a:pt x="195" y="299"/>
                    <a:pt x="195" y="299"/>
                    <a:pt x="195" y="299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57" y="667"/>
                    <a:pt x="57" y="667"/>
                    <a:pt x="57" y="667"/>
                  </a:cubicBezTo>
                  <a:lnTo>
                    <a:pt x="57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90B3C9F-7941-47B7-8BBE-C9BE7DE89F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37497" y="1333086"/>
              <a:ext cx="228289" cy="219867"/>
            </a:xfrm>
            <a:custGeom>
              <a:avLst/>
              <a:gdLst>
                <a:gd name="T0" fmla="*/ 0 w 525"/>
                <a:gd name="T1" fmla="*/ 255 h 506"/>
                <a:gd name="T2" fmla="*/ 0 w 525"/>
                <a:gd name="T3" fmla="*/ 253 h 506"/>
                <a:gd name="T4" fmla="*/ 263 w 525"/>
                <a:gd name="T5" fmla="*/ 0 h 506"/>
                <a:gd name="T6" fmla="*/ 525 w 525"/>
                <a:gd name="T7" fmla="*/ 251 h 506"/>
                <a:gd name="T8" fmla="*/ 525 w 525"/>
                <a:gd name="T9" fmla="*/ 253 h 506"/>
                <a:gd name="T10" fmla="*/ 261 w 525"/>
                <a:gd name="T11" fmla="*/ 506 h 506"/>
                <a:gd name="T12" fmla="*/ 0 w 525"/>
                <a:gd name="T13" fmla="*/ 255 h 506"/>
                <a:gd name="T14" fmla="*/ 389 w 525"/>
                <a:gd name="T15" fmla="*/ 255 h 506"/>
                <a:gd name="T16" fmla="*/ 389 w 525"/>
                <a:gd name="T17" fmla="*/ 253 h 506"/>
                <a:gd name="T18" fmla="*/ 261 w 525"/>
                <a:gd name="T19" fmla="*/ 119 h 506"/>
                <a:gd name="T20" fmla="*/ 135 w 525"/>
                <a:gd name="T21" fmla="*/ 251 h 506"/>
                <a:gd name="T22" fmla="*/ 135 w 525"/>
                <a:gd name="T23" fmla="*/ 253 h 506"/>
                <a:gd name="T24" fmla="*/ 263 w 525"/>
                <a:gd name="T25" fmla="*/ 387 h 506"/>
                <a:gd name="T26" fmla="*/ 389 w 525"/>
                <a:gd name="T27" fmla="*/ 25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5" h="506">
                  <a:moveTo>
                    <a:pt x="0" y="255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114"/>
                    <a:pt x="112" y="0"/>
                    <a:pt x="263" y="0"/>
                  </a:cubicBezTo>
                  <a:cubicBezTo>
                    <a:pt x="413" y="0"/>
                    <a:pt x="525" y="112"/>
                    <a:pt x="525" y="251"/>
                  </a:cubicBezTo>
                  <a:cubicBezTo>
                    <a:pt x="525" y="253"/>
                    <a:pt x="525" y="253"/>
                    <a:pt x="525" y="253"/>
                  </a:cubicBezTo>
                  <a:cubicBezTo>
                    <a:pt x="525" y="392"/>
                    <a:pt x="412" y="506"/>
                    <a:pt x="261" y="506"/>
                  </a:cubicBezTo>
                  <a:cubicBezTo>
                    <a:pt x="111" y="506"/>
                    <a:pt x="0" y="394"/>
                    <a:pt x="0" y="255"/>
                  </a:cubicBezTo>
                  <a:close/>
                  <a:moveTo>
                    <a:pt x="389" y="255"/>
                  </a:moveTo>
                  <a:cubicBezTo>
                    <a:pt x="389" y="253"/>
                    <a:pt x="389" y="253"/>
                    <a:pt x="389" y="253"/>
                  </a:cubicBezTo>
                  <a:cubicBezTo>
                    <a:pt x="389" y="182"/>
                    <a:pt x="337" y="119"/>
                    <a:pt x="261" y="119"/>
                  </a:cubicBezTo>
                  <a:cubicBezTo>
                    <a:pt x="183" y="119"/>
                    <a:pt x="135" y="180"/>
                    <a:pt x="135" y="251"/>
                  </a:cubicBezTo>
                  <a:cubicBezTo>
                    <a:pt x="135" y="253"/>
                    <a:pt x="135" y="253"/>
                    <a:pt x="135" y="253"/>
                  </a:cubicBezTo>
                  <a:cubicBezTo>
                    <a:pt x="135" y="325"/>
                    <a:pt x="187" y="387"/>
                    <a:pt x="263" y="387"/>
                  </a:cubicBezTo>
                  <a:cubicBezTo>
                    <a:pt x="342" y="387"/>
                    <a:pt x="389" y="326"/>
                    <a:pt x="389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E75BF800-A9FA-4FA5-B06E-00F909B5AC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9084" y="1331756"/>
              <a:ext cx="127665" cy="216764"/>
            </a:xfrm>
            <a:custGeom>
              <a:avLst/>
              <a:gdLst>
                <a:gd name="T0" fmla="*/ 0 w 293"/>
                <a:gd name="T1" fmla="*/ 13 h 498"/>
                <a:gd name="T2" fmla="*/ 138 w 293"/>
                <a:gd name="T3" fmla="*/ 13 h 498"/>
                <a:gd name="T4" fmla="*/ 138 w 293"/>
                <a:gd name="T5" fmla="*/ 110 h 498"/>
                <a:gd name="T6" fmla="*/ 293 w 293"/>
                <a:gd name="T7" fmla="*/ 3 h 498"/>
                <a:gd name="T8" fmla="*/ 293 w 293"/>
                <a:gd name="T9" fmla="*/ 147 h 498"/>
                <a:gd name="T10" fmla="*/ 286 w 293"/>
                <a:gd name="T11" fmla="*/ 147 h 498"/>
                <a:gd name="T12" fmla="*/ 138 w 293"/>
                <a:gd name="T13" fmla="*/ 318 h 498"/>
                <a:gd name="T14" fmla="*/ 138 w 293"/>
                <a:gd name="T15" fmla="*/ 498 h 498"/>
                <a:gd name="T16" fmla="*/ 0 w 293"/>
                <a:gd name="T17" fmla="*/ 498 h 498"/>
                <a:gd name="T18" fmla="*/ 0 w 293"/>
                <a:gd name="T19" fmla="*/ 1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498">
                  <a:moveTo>
                    <a:pt x="0" y="13"/>
                  </a:moveTo>
                  <a:cubicBezTo>
                    <a:pt x="138" y="13"/>
                    <a:pt x="138" y="13"/>
                    <a:pt x="138" y="13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66" y="43"/>
                    <a:pt x="211" y="0"/>
                    <a:pt x="293" y="3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286" y="147"/>
                    <a:pt x="286" y="147"/>
                    <a:pt x="286" y="147"/>
                  </a:cubicBezTo>
                  <a:cubicBezTo>
                    <a:pt x="194" y="147"/>
                    <a:pt x="138" y="203"/>
                    <a:pt x="138" y="318"/>
                  </a:cubicBezTo>
                  <a:cubicBezTo>
                    <a:pt x="138" y="498"/>
                    <a:pt x="138" y="498"/>
                    <a:pt x="138" y="498"/>
                  </a:cubicBezTo>
                  <a:cubicBezTo>
                    <a:pt x="0" y="498"/>
                    <a:pt x="0" y="498"/>
                    <a:pt x="0" y="498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31170700-1A5B-4233-9767-A27ACACA86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82993" y="1334859"/>
              <a:ext cx="194157" cy="217207"/>
            </a:xfrm>
            <a:custGeom>
              <a:avLst/>
              <a:gdLst>
                <a:gd name="T0" fmla="*/ 0 w 446"/>
                <a:gd name="T1" fmla="*/ 351 h 500"/>
                <a:gd name="T2" fmla="*/ 0 w 446"/>
                <a:gd name="T3" fmla="*/ 349 h 500"/>
                <a:gd name="T4" fmla="*/ 195 w 446"/>
                <a:gd name="T5" fmla="*/ 195 h 500"/>
                <a:gd name="T6" fmla="*/ 314 w 446"/>
                <a:gd name="T7" fmla="*/ 215 h 500"/>
                <a:gd name="T8" fmla="*/ 314 w 446"/>
                <a:gd name="T9" fmla="*/ 206 h 500"/>
                <a:gd name="T10" fmla="*/ 210 w 446"/>
                <a:gd name="T11" fmla="*/ 118 h 500"/>
                <a:gd name="T12" fmla="*/ 76 w 446"/>
                <a:gd name="T13" fmla="*/ 144 h 500"/>
                <a:gd name="T14" fmla="*/ 42 w 446"/>
                <a:gd name="T15" fmla="*/ 39 h 500"/>
                <a:gd name="T16" fmla="*/ 230 w 446"/>
                <a:gd name="T17" fmla="*/ 0 h 500"/>
                <a:gd name="T18" fmla="*/ 394 w 446"/>
                <a:gd name="T19" fmla="*/ 54 h 500"/>
                <a:gd name="T20" fmla="*/ 446 w 446"/>
                <a:gd name="T21" fmla="*/ 209 h 500"/>
                <a:gd name="T22" fmla="*/ 446 w 446"/>
                <a:gd name="T23" fmla="*/ 491 h 500"/>
                <a:gd name="T24" fmla="*/ 313 w 446"/>
                <a:gd name="T25" fmla="*/ 491 h 500"/>
                <a:gd name="T26" fmla="*/ 313 w 446"/>
                <a:gd name="T27" fmla="*/ 438 h 500"/>
                <a:gd name="T28" fmla="*/ 167 w 446"/>
                <a:gd name="T29" fmla="*/ 500 h 500"/>
                <a:gd name="T30" fmla="*/ 0 w 446"/>
                <a:gd name="T31" fmla="*/ 351 h 500"/>
                <a:gd name="T32" fmla="*/ 316 w 446"/>
                <a:gd name="T33" fmla="*/ 320 h 500"/>
                <a:gd name="T34" fmla="*/ 316 w 446"/>
                <a:gd name="T35" fmla="*/ 295 h 500"/>
                <a:gd name="T36" fmla="*/ 228 w 446"/>
                <a:gd name="T37" fmla="*/ 277 h 500"/>
                <a:gd name="T38" fmla="*/ 133 w 446"/>
                <a:gd name="T39" fmla="*/ 344 h 500"/>
                <a:gd name="T40" fmla="*/ 133 w 446"/>
                <a:gd name="T41" fmla="*/ 346 h 500"/>
                <a:gd name="T42" fmla="*/ 208 w 446"/>
                <a:gd name="T43" fmla="*/ 405 h 500"/>
                <a:gd name="T44" fmla="*/ 316 w 446"/>
                <a:gd name="T45" fmla="*/ 32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6" h="500">
                  <a:moveTo>
                    <a:pt x="0" y="351"/>
                  </a:moveTo>
                  <a:cubicBezTo>
                    <a:pt x="0" y="349"/>
                    <a:pt x="0" y="349"/>
                    <a:pt x="0" y="349"/>
                  </a:cubicBezTo>
                  <a:cubicBezTo>
                    <a:pt x="0" y="244"/>
                    <a:pt x="81" y="195"/>
                    <a:pt x="195" y="195"/>
                  </a:cubicBezTo>
                  <a:cubicBezTo>
                    <a:pt x="244" y="195"/>
                    <a:pt x="280" y="203"/>
                    <a:pt x="314" y="215"/>
                  </a:cubicBezTo>
                  <a:cubicBezTo>
                    <a:pt x="314" y="206"/>
                    <a:pt x="314" y="206"/>
                    <a:pt x="314" y="206"/>
                  </a:cubicBezTo>
                  <a:cubicBezTo>
                    <a:pt x="314" y="149"/>
                    <a:pt x="279" y="118"/>
                    <a:pt x="210" y="118"/>
                  </a:cubicBezTo>
                  <a:cubicBezTo>
                    <a:pt x="157" y="118"/>
                    <a:pt x="120" y="128"/>
                    <a:pt x="76" y="144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95" y="15"/>
                    <a:pt x="148" y="0"/>
                    <a:pt x="230" y="0"/>
                  </a:cubicBezTo>
                  <a:cubicBezTo>
                    <a:pt x="305" y="0"/>
                    <a:pt x="359" y="20"/>
                    <a:pt x="394" y="54"/>
                  </a:cubicBezTo>
                  <a:cubicBezTo>
                    <a:pt x="430" y="91"/>
                    <a:pt x="446" y="144"/>
                    <a:pt x="446" y="209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313" y="491"/>
                    <a:pt x="313" y="491"/>
                    <a:pt x="313" y="491"/>
                  </a:cubicBezTo>
                  <a:cubicBezTo>
                    <a:pt x="313" y="438"/>
                    <a:pt x="313" y="438"/>
                    <a:pt x="313" y="438"/>
                  </a:cubicBezTo>
                  <a:cubicBezTo>
                    <a:pt x="280" y="475"/>
                    <a:pt x="234" y="500"/>
                    <a:pt x="167" y="500"/>
                  </a:cubicBezTo>
                  <a:cubicBezTo>
                    <a:pt x="75" y="500"/>
                    <a:pt x="0" y="447"/>
                    <a:pt x="0" y="351"/>
                  </a:cubicBezTo>
                  <a:close/>
                  <a:moveTo>
                    <a:pt x="316" y="320"/>
                  </a:moveTo>
                  <a:cubicBezTo>
                    <a:pt x="316" y="295"/>
                    <a:pt x="316" y="295"/>
                    <a:pt x="316" y="295"/>
                  </a:cubicBezTo>
                  <a:cubicBezTo>
                    <a:pt x="292" y="284"/>
                    <a:pt x="262" y="277"/>
                    <a:pt x="228" y="277"/>
                  </a:cubicBezTo>
                  <a:cubicBezTo>
                    <a:pt x="169" y="277"/>
                    <a:pt x="133" y="301"/>
                    <a:pt x="133" y="344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83"/>
                    <a:pt x="164" y="405"/>
                    <a:pt x="208" y="405"/>
                  </a:cubicBezTo>
                  <a:cubicBezTo>
                    <a:pt x="272" y="405"/>
                    <a:pt x="316" y="369"/>
                    <a:pt x="316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9CF25159-7802-4E5B-8837-8E57F2A51E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01973" y="1260831"/>
              <a:ext cx="59843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48BAA6-002A-430B-9CD2-AF23AC05A7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886639" y="1260831"/>
              <a:ext cx="59399" cy="2876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28">
            <a:extLst>
              <a:ext uri="{FF2B5EF4-FFF2-40B4-BE49-F238E27FC236}">
                <a16:creationId xmlns:a16="http://schemas.microsoft.com/office/drawing/2014/main" id="{4D872154-4275-422F-BF6F-C8ECDAFCF8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56230" y="837417"/>
            <a:ext cx="634181" cy="18986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BEE63C-C3F8-4C38-9BE5-7F464ABA10A0}"/>
              </a:ext>
            </a:extLst>
          </p:cNvPr>
          <p:cNvGrpSpPr/>
          <p:nvPr userDrawn="1"/>
        </p:nvGrpSpPr>
        <p:grpSpPr>
          <a:xfrm>
            <a:off x="11701122" y="1007069"/>
            <a:ext cx="321494" cy="1552800"/>
            <a:chOff x="7313961" y="501936"/>
            <a:chExt cx="323594" cy="1566108"/>
          </a:xfrm>
        </p:grpSpPr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0F6D2C1F-123F-4FC5-A8AF-9FD924E37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3556" y="1311808"/>
              <a:ext cx="249567" cy="247350"/>
            </a:xfrm>
            <a:custGeom>
              <a:avLst/>
              <a:gdLst>
                <a:gd name="T0" fmla="*/ 0 w 574"/>
                <a:gd name="T1" fmla="*/ 229 h 569"/>
                <a:gd name="T2" fmla="*/ 90 w 574"/>
                <a:gd name="T3" fmla="*/ 413 h 569"/>
                <a:gd name="T4" fmla="*/ 90 w 574"/>
                <a:gd name="T5" fmla="*/ 413 h 569"/>
                <a:gd name="T6" fmla="*/ 90 w 574"/>
                <a:gd name="T7" fmla="*/ 413 h 569"/>
                <a:gd name="T8" fmla="*/ 9 w 574"/>
                <a:gd name="T9" fmla="*/ 413 h 569"/>
                <a:gd name="T10" fmla="*/ 9 w 574"/>
                <a:gd name="T11" fmla="*/ 569 h 569"/>
                <a:gd name="T12" fmla="*/ 574 w 574"/>
                <a:gd name="T13" fmla="*/ 569 h 569"/>
                <a:gd name="T14" fmla="*/ 574 w 574"/>
                <a:gd name="T15" fmla="*/ 413 h 569"/>
                <a:gd name="T16" fmla="*/ 253 w 574"/>
                <a:gd name="T17" fmla="*/ 413 h 569"/>
                <a:gd name="T18" fmla="*/ 133 w 574"/>
                <a:gd name="T19" fmla="*/ 286 h 569"/>
                <a:gd name="T20" fmla="*/ 253 w 574"/>
                <a:gd name="T21" fmla="*/ 155 h 569"/>
                <a:gd name="T22" fmla="*/ 574 w 574"/>
                <a:gd name="T23" fmla="*/ 155 h 569"/>
                <a:gd name="T24" fmla="*/ 574 w 574"/>
                <a:gd name="T25" fmla="*/ 0 h 569"/>
                <a:gd name="T26" fmla="*/ 224 w 574"/>
                <a:gd name="T27" fmla="*/ 0 h 569"/>
                <a:gd name="T28" fmla="*/ 0 w 574"/>
                <a:gd name="T29" fmla="*/ 22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4" h="569">
                  <a:moveTo>
                    <a:pt x="0" y="229"/>
                  </a:moveTo>
                  <a:cubicBezTo>
                    <a:pt x="0" y="294"/>
                    <a:pt x="30" y="368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0" y="413"/>
                    <a:pt x="90" y="413"/>
                    <a:pt x="90" y="413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569"/>
                    <a:pt x="9" y="569"/>
                    <a:pt x="9" y="569"/>
                  </a:cubicBezTo>
                  <a:cubicBezTo>
                    <a:pt x="574" y="569"/>
                    <a:pt x="574" y="569"/>
                    <a:pt x="574" y="569"/>
                  </a:cubicBezTo>
                  <a:cubicBezTo>
                    <a:pt x="574" y="413"/>
                    <a:pt x="574" y="413"/>
                    <a:pt x="574" y="413"/>
                  </a:cubicBezTo>
                  <a:cubicBezTo>
                    <a:pt x="253" y="413"/>
                    <a:pt x="253" y="413"/>
                    <a:pt x="253" y="413"/>
                  </a:cubicBezTo>
                  <a:cubicBezTo>
                    <a:pt x="195" y="413"/>
                    <a:pt x="133" y="369"/>
                    <a:pt x="133" y="286"/>
                  </a:cubicBezTo>
                  <a:cubicBezTo>
                    <a:pt x="133" y="221"/>
                    <a:pt x="178" y="155"/>
                    <a:pt x="253" y="155"/>
                  </a:cubicBezTo>
                  <a:cubicBezTo>
                    <a:pt x="574" y="155"/>
                    <a:pt x="574" y="155"/>
                    <a:pt x="574" y="155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94" y="0"/>
                    <a:pt x="0" y="93"/>
                    <a:pt x="0" y="2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EA5A2F2-AE15-4FA5-85A9-F7373F3251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87546" y="755049"/>
              <a:ext cx="245577" cy="276163"/>
            </a:xfrm>
            <a:custGeom>
              <a:avLst/>
              <a:gdLst>
                <a:gd name="T0" fmla="*/ 0 w 554"/>
                <a:gd name="T1" fmla="*/ 174 h 623"/>
                <a:gd name="T2" fmla="*/ 377 w 554"/>
                <a:gd name="T3" fmla="*/ 311 h 623"/>
                <a:gd name="T4" fmla="*/ 0 w 554"/>
                <a:gd name="T5" fmla="*/ 450 h 623"/>
                <a:gd name="T6" fmla="*/ 0 w 554"/>
                <a:gd name="T7" fmla="*/ 623 h 623"/>
                <a:gd name="T8" fmla="*/ 554 w 554"/>
                <a:gd name="T9" fmla="*/ 395 h 623"/>
                <a:gd name="T10" fmla="*/ 554 w 554"/>
                <a:gd name="T11" fmla="*/ 228 h 623"/>
                <a:gd name="T12" fmla="*/ 0 w 554"/>
                <a:gd name="T13" fmla="*/ 0 h 623"/>
                <a:gd name="T14" fmla="*/ 0 w 554"/>
                <a:gd name="T15" fmla="*/ 174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4" h="623">
                  <a:moveTo>
                    <a:pt x="0" y="174"/>
                  </a:moveTo>
                  <a:lnTo>
                    <a:pt x="377" y="311"/>
                  </a:lnTo>
                  <a:lnTo>
                    <a:pt x="0" y="450"/>
                  </a:lnTo>
                  <a:lnTo>
                    <a:pt x="0" y="623"/>
                  </a:lnTo>
                  <a:lnTo>
                    <a:pt x="554" y="395"/>
                  </a:lnTo>
                  <a:lnTo>
                    <a:pt x="554" y="228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F0E0D771-C362-479B-9362-0106024698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583096"/>
              <a:ext cx="253999" cy="256659"/>
            </a:xfrm>
            <a:custGeom>
              <a:avLst/>
              <a:gdLst>
                <a:gd name="T0" fmla="*/ 401 w 584"/>
                <a:gd name="T1" fmla="*/ 110 h 590"/>
                <a:gd name="T2" fmla="*/ 460 w 584"/>
                <a:gd name="T3" fmla="*/ 272 h 590"/>
                <a:gd name="T4" fmla="*/ 415 w 584"/>
                <a:gd name="T5" fmla="*/ 397 h 590"/>
                <a:gd name="T6" fmla="*/ 250 w 584"/>
                <a:gd name="T7" fmla="*/ 0 h 590"/>
                <a:gd name="T8" fmla="*/ 92 w 584"/>
                <a:gd name="T9" fmla="*/ 68 h 590"/>
                <a:gd name="T10" fmla="*/ 0 w 584"/>
                <a:gd name="T11" fmla="*/ 291 h 590"/>
                <a:gd name="T12" fmla="*/ 292 w 584"/>
                <a:gd name="T13" fmla="*/ 590 h 590"/>
                <a:gd name="T14" fmla="*/ 584 w 584"/>
                <a:gd name="T15" fmla="*/ 274 h 590"/>
                <a:gd name="T16" fmla="*/ 476 w 584"/>
                <a:gd name="T17" fmla="*/ 12 h 590"/>
                <a:gd name="T18" fmla="*/ 401 w 584"/>
                <a:gd name="T19" fmla="*/ 110 h 590"/>
                <a:gd name="T20" fmla="*/ 179 w 584"/>
                <a:gd name="T21" fmla="*/ 408 h 590"/>
                <a:gd name="T22" fmla="*/ 123 w 584"/>
                <a:gd name="T23" fmla="*/ 288 h 590"/>
                <a:gd name="T24" fmla="*/ 202 w 584"/>
                <a:gd name="T25" fmla="*/ 168 h 590"/>
                <a:gd name="T26" fmla="*/ 315 w 584"/>
                <a:gd name="T27" fmla="*/ 439 h 590"/>
                <a:gd name="T28" fmla="*/ 179 w 584"/>
                <a:gd name="T29" fmla="*/ 40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4" h="590">
                  <a:moveTo>
                    <a:pt x="401" y="110"/>
                  </a:moveTo>
                  <a:cubicBezTo>
                    <a:pt x="449" y="175"/>
                    <a:pt x="460" y="212"/>
                    <a:pt x="460" y="272"/>
                  </a:cubicBezTo>
                  <a:cubicBezTo>
                    <a:pt x="460" y="325"/>
                    <a:pt x="444" y="367"/>
                    <a:pt x="415" y="39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189" y="9"/>
                    <a:pt x="134" y="32"/>
                    <a:pt x="92" y="68"/>
                  </a:cubicBezTo>
                  <a:cubicBezTo>
                    <a:pt x="32" y="120"/>
                    <a:pt x="0" y="197"/>
                    <a:pt x="0" y="291"/>
                  </a:cubicBezTo>
                  <a:cubicBezTo>
                    <a:pt x="0" y="462"/>
                    <a:pt x="126" y="590"/>
                    <a:pt x="292" y="590"/>
                  </a:cubicBezTo>
                  <a:cubicBezTo>
                    <a:pt x="462" y="590"/>
                    <a:pt x="584" y="462"/>
                    <a:pt x="584" y="274"/>
                  </a:cubicBezTo>
                  <a:cubicBezTo>
                    <a:pt x="584" y="169"/>
                    <a:pt x="534" y="62"/>
                    <a:pt x="476" y="12"/>
                  </a:cubicBezTo>
                  <a:lnTo>
                    <a:pt x="401" y="110"/>
                  </a:lnTo>
                  <a:close/>
                  <a:moveTo>
                    <a:pt x="179" y="408"/>
                  </a:moveTo>
                  <a:cubicBezTo>
                    <a:pt x="144" y="381"/>
                    <a:pt x="123" y="339"/>
                    <a:pt x="123" y="288"/>
                  </a:cubicBezTo>
                  <a:cubicBezTo>
                    <a:pt x="123" y="232"/>
                    <a:pt x="155" y="190"/>
                    <a:pt x="202" y="168"/>
                  </a:cubicBezTo>
                  <a:cubicBezTo>
                    <a:pt x="315" y="439"/>
                    <a:pt x="315" y="439"/>
                    <a:pt x="315" y="439"/>
                  </a:cubicBezTo>
                  <a:cubicBezTo>
                    <a:pt x="257" y="447"/>
                    <a:pt x="212" y="432"/>
                    <a:pt x="179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D807C55-B428-4E3A-A768-FF2F2AA57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13961" y="1846404"/>
              <a:ext cx="319161" cy="221640"/>
            </a:xfrm>
            <a:custGeom>
              <a:avLst/>
              <a:gdLst>
                <a:gd name="T0" fmla="*/ 580 w 720"/>
                <a:gd name="T1" fmla="*/ 0 h 500"/>
                <a:gd name="T2" fmla="*/ 580 w 720"/>
                <a:gd name="T3" fmla="*/ 346 h 500"/>
                <a:gd name="T4" fmla="*/ 0 w 720"/>
                <a:gd name="T5" fmla="*/ 346 h 500"/>
                <a:gd name="T6" fmla="*/ 0 w 720"/>
                <a:gd name="T7" fmla="*/ 500 h 500"/>
                <a:gd name="T8" fmla="*/ 720 w 720"/>
                <a:gd name="T9" fmla="*/ 500 h 500"/>
                <a:gd name="T10" fmla="*/ 720 w 720"/>
                <a:gd name="T11" fmla="*/ 0 h 500"/>
                <a:gd name="T12" fmla="*/ 580 w 72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500">
                  <a:moveTo>
                    <a:pt x="580" y="0"/>
                  </a:moveTo>
                  <a:lnTo>
                    <a:pt x="580" y="346"/>
                  </a:lnTo>
                  <a:lnTo>
                    <a:pt x="0" y="346"/>
                  </a:lnTo>
                  <a:lnTo>
                    <a:pt x="0" y="500"/>
                  </a:lnTo>
                  <a:lnTo>
                    <a:pt x="720" y="500"/>
                  </a:lnTo>
                  <a:lnTo>
                    <a:pt x="720" y="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46FC01F6-5587-4701-B3C6-0DC2032CAE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501936"/>
              <a:ext cx="253999" cy="263752"/>
            </a:xfrm>
            <a:custGeom>
              <a:avLst/>
              <a:gdLst>
                <a:gd name="T0" fmla="*/ 584 w 584"/>
                <a:gd name="T1" fmla="*/ 304 h 607"/>
                <a:gd name="T2" fmla="*/ 292 w 584"/>
                <a:gd name="T3" fmla="*/ 607 h 607"/>
                <a:gd name="T4" fmla="*/ 0 w 584"/>
                <a:gd name="T5" fmla="*/ 302 h 607"/>
                <a:gd name="T6" fmla="*/ 292 w 584"/>
                <a:gd name="T7" fmla="*/ 0 h 607"/>
                <a:gd name="T8" fmla="*/ 584 w 584"/>
                <a:gd name="T9" fmla="*/ 304 h 607"/>
                <a:gd name="T10" fmla="*/ 133 w 584"/>
                <a:gd name="T11" fmla="*/ 304 h 607"/>
                <a:gd name="T12" fmla="*/ 292 w 584"/>
                <a:gd name="T13" fmla="*/ 454 h 607"/>
                <a:gd name="T14" fmla="*/ 451 w 584"/>
                <a:gd name="T15" fmla="*/ 302 h 607"/>
                <a:gd name="T16" fmla="*/ 292 w 584"/>
                <a:gd name="T17" fmla="*/ 153 h 607"/>
                <a:gd name="T18" fmla="*/ 133 w 584"/>
                <a:gd name="T19" fmla="*/ 304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4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3"/>
                    <a:pt x="0" y="302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3"/>
                    <a:pt x="584" y="304"/>
                  </a:cubicBezTo>
                  <a:moveTo>
                    <a:pt x="133" y="304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7"/>
                    <a:pt x="451" y="302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19"/>
                    <a:pt x="133" y="3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C296814-EEBB-47E4-A1CC-8645F51DA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383556" y="1021017"/>
              <a:ext cx="253999" cy="263752"/>
            </a:xfrm>
            <a:custGeom>
              <a:avLst/>
              <a:gdLst>
                <a:gd name="T0" fmla="*/ 584 w 584"/>
                <a:gd name="T1" fmla="*/ 305 h 607"/>
                <a:gd name="T2" fmla="*/ 292 w 584"/>
                <a:gd name="T3" fmla="*/ 607 h 607"/>
                <a:gd name="T4" fmla="*/ 0 w 584"/>
                <a:gd name="T5" fmla="*/ 303 h 607"/>
                <a:gd name="T6" fmla="*/ 292 w 584"/>
                <a:gd name="T7" fmla="*/ 0 h 607"/>
                <a:gd name="T8" fmla="*/ 584 w 584"/>
                <a:gd name="T9" fmla="*/ 305 h 607"/>
                <a:gd name="T10" fmla="*/ 133 w 584"/>
                <a:gd name="T11" fmla="*/ 305 h 607"/>
                <a:gd name="T12" fmla="*/ 292 w 584"/>
                <a:gd name="T13" fmla="*/ 454 h 607"/>
                <a:gd name="T14" fmla="*/ 451 w 584"/>
                <a:gd name="T15" fmla="*/ 303 h 607"/>
                <a:gd name="T16" fmla="*/ 292 w 584"/>
                <a:gd name="T17" fmla="*/ 153 h 607"/>
                <a:gd name="T18" fmla="*/ 133 w 584"/>
                <a:gd name="T19" fmla="*/ 305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607">
                  <a:moveTo>
                    <a:pt x="584" y="305"/>
                  </a:moveTo>
                  <a:cubicBezTo>
                    <a:pt x="584" y="474"/>
                    <a:pt x="457" y="607"/>
                    <a:pt x="292" y="607"/>
                  </a:cubicBezTo>
                  <a:cubicBezTo>
                    <a:pt x="128" y="607"/>
                    <a:pt x="0" y="474"/>
                    <a:pt x="0" y="303"/>
                  </a:cubicBezTo>
                  <a:cubicBezTo>
                    <a:pt x="0" y="133"/>
                    <a:pt x="126" y="0"/>
                    <a:pt x="292" y="0"/>
                  </a:cubicBezTo>
                  <a:cubicBezTo>
                    <a:pt x="455" y="0"/>
                    <a:pt x="584" y="134"/>
                    <a:pt x="584" y="305"/>
                  </a:cubicBezTo>
                  <a:moveTo>
                    <a:pt x="133" y="305"/>
                  </a:moveTo>
                  <a:cubicBezTo>
                    <a:pt x="133" y="391"/>
                    <a:pt x="198" y="454"/>
                    <a:pt x="292" y="454"/>
                  </a:cubicBezTo>
                  <a:cubicBezTo>
                    <a:pt x="381" y="454"/>
                    <a:pt x="451" y="388"/>
                    <a:pt x="451" y="303"/>
                  </a:cubicBezTo>
                  <a:cubicBezTo>
                    <a:pt x="451" y="216"/>
                    <a:pt x="383" y="153"/>
                    <a:pt x="292" y="153"/>
                  </a:cubicBezTo>
                  <a:cubicBezTo>
                    <a:pt x="203" y="153"/>
                    <a:pt x="133" y="220"/>
                    <a:pt x="133" y="3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CD9248-0A2C-4050-B347-2980229F11A8}"/>
              </a:ext>
            </a:extLst>
          </p:cNvPr>
          <p:cNvGrpSpPr/>
          <p:nvPr userDrawn="1"/>
        </p:nvGrpSpPr>
        <p:grpSpPr>
          <a:xfrm>
            <a:off x="1154741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9FEE917-CD84-4C97-B4F9-73DFE2A473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8C9364A-BFFF-4F94-9D90-8A71731D63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572E624-9DE1-4F42-A7F5-36B7B8A2F6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D8A238C-0295-48D1-8872-FE51165D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849E95A-0C53-4220-85E0-6DFCEA7D1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056EAF60-5381-416A-895C-D1FAED9FD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11">
              <a:extLst>
                <a:ext uri="{FF2B5EF4-FFF2-40B4-BE49-F238E27FC236}">
                  <a16:creationId xmlns:a16="http://schemas.microsoft.com/office/drawing/2014/main" id="{0154DA0C-208D-4580-AFAD-81B221FB1E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18214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13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2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/>
          <p:cNvSpPr txBox="1">
            <a:spLocks/>
          </p:cNvSpPr>
          <p:nvPr userDrawn="1"/>
        </p:nvSpPr>
        <p:spPr bwMode="gray">
          <a:xfrm>
            <a:off x="1027379" y="153154"/>
            <a:ext cx="9582912" cy="85465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>
                <a:solidFill>
                  <a:srgbClr val="FFFFFF"/>
                </a:solidFill>
              </a:rPr>
              <a:t>CONTENTS</a:t>
            </a:r>
          </a:p>
        </p:txBody>
      </p:sp>
      <p:sp>
        <p:nvSpPr>
          <p:cNvPr id="3" name="Title 16"/>
          <p:cNvSpPr txBox="1">
            <a:spLocks/>
          </p:cNvSpPr>
          <p:nvPr userDrawn="1"/>
        </p:nvSpPr>
        <p:spPr bwMode="gray">
          <a:xfrm>
            <a:off x="1070920" y="947814"/>
            <a:ext cx="9582912" cy="4673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l" defTabSz="1218987" rtl="0" eaLnBrk="1" latinLnBrk="0" hangingPunct="1">
              <a:lnSpc>
                <a:spcPts val="6480"/>
              </a:lnSpc>
              <a:spcBef>
                <a:spcPct val="0"/>
              </a:spcBef>
              <a:buNone/>
              <a:defRPr lang="en-US" sz="48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sz="2400">
                <a:solidFill>
                  <a:srgbClr val="FFFFFF"/>
                </a:solidFill>
              </a:rPr>
              <a:t>Click an icon to be taken to that section.</a:t>
            </a:r>
          </a:p>
        </p:txBody>
      </p:sp>
      <p:sp>
        <p:nvSpPr>
          <p:cNvPr id="19" name="Text Placeholder 2"/>
          <p:cNvSpPr txBox="1">
            <a:spLocks/>
          </p:cNvSpPr>
          <p:nvPr userDrawn="1"/>
        </p:nvSpPr>
        <p:spPr bwMode="white">
          <a:xfrm>
            <a:off x="4857960" y="2827152"/>
            <a:ext cx="2156321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2-IN-1/TABLETS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0" name="Text Placeholder 2"/>
          <p:cNvSpPr txBox="1">
            <a:spLocks/>
          </p:cNvSpPr>
          <p:nvPr userDrawn="1"/>
        </p:nvSpPr>
        <p:spPr bwMode="white">
          <a:xfrm>
            <a:off x="7412727" y="2827152"/>
            <a:ext cx="140118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DESKTOPS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1" name="Text Placeholder 2"/>
          <p:cNvSpPr txBox="1">
            <a:spLocks/>
          </p:cNvSpPr>
          <p:nvPr userDrawn="1"/>
        </p:nvSpPr>
        <p:spPr bwMode="white">
          <a:xfrm>
            <a:off x="497364" y="468234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WORKSTATIONS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2" name="Text Placeholder 2"/>
          <p:cNvSpPr txBox="1">
            <a:spLocks/>
          </p:cNvSpPr>
          <p:nvPr userDrawn="1"/>
        </p:nvSpPr>
        <p:spPr bwMode="white">
          <a:xfrm>
            <a:off x="3111353" y="2827152"/>
            <a:ext cx="1225827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LAPTOPS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23" name="Picture 22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77" y="1958038"/>
            <a:ext cx="784310" cy="784310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72" y="1966948"/>
            <a:ext cx="792581" cy="792581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56" y="3829174"/>
            <a:ext cx="774700" cy="774700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225" y="2051318"/>
            <a:ext cx="767229" cy="767229"/>
          </a:xfrm>
          <a:prstGeom prst="rect">
            <a:avLst/>
          </a:prstGeom>
        </p:spPr>
      </p:pic>
      <p:sp>
        <p:nvSpPr>
          <p:cNvPr id="27" name="Text Placeholder 2"/>
          <p:cNvSpPr txBox="1">
            <a:spLocks/>
          </p:cNvSpPr>
          <p:nvPr userDrawn="1"/>
        </p:nvSpPr>
        <p:spPr bwMode="white">
          <a:xfrm>
            <a:off x="5257046" y="4683776"/>
            <a:ext cx="1447269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MONITORS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28" name="Picture 27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524" y="3829174"/>
            <a:ext cx="765059" cy="765059"/>
          </a:xfrm>
          <a:prstGeom prst="rect">
            <a:avLst/>
          </a:prstGeom>
        </p:spPr>
      </p:pic>
      <p:sp>
        <p:nvSpPr>
          <p:cNvPr id="29" name="Text Placeholder 2"/>
          <p:cNvSpPr txBox="1">
            <a:spLocks/>
          </p:cNvSpPr>
          <p:nvPr userDrawn="1"/>
        </p:nvSpPr>
        <p:spPr bwMode="white">
          <a:xfrm>
            <a:off x="7190625" y="4683776"/>
            <a:ext cx="1834755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ACCESSORIES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444" y="3829175"/>
            <a:ext cx="774700" cy="774700"/>
          </a:xfrm>
          <a:prstGeom prst="rect">
            <a:avLst/>
          </a:prstGeom>
        </p:spPr>
      </p:pic>
      <p:sp>
        <p:nvSpPr>
          <p:cNvPr id="31" name="Text Placeholder 2"/>
          <p:cNvSpPr txBox="1">
            <a:spLocks/>
          </p:cNvSpPr>
          <p:nvPr userDrawn="1"/>
        </p:nvSpPr>
        <p:spPr bwMode="white">
          <a:xfrm>
            <a:off x="855287" y="2859810"/>
            <a:ext cx="152596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EDUCATION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2" name="Picture 31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125" y="2023353"/>
            <a:ext cx="784310" cy="784310"/>
          </a:xfrm>
          <a:prstGeom prst="rect">
            <a:avLst/>
          </a:prstGeom>
        </p:spPr>
      </p:pic>
      <p:sp>
        <p:nvSpPr>
          <p:cNvPr id="33" name="Text Placeholder 2"/>
          <p:cNvSpPr txBox="1">
            <a:spLocks/>
          </p:cNvSpPr>
          <p:nvPr userDrawn="1"/>
        </p:nvSpPr>
        <p:spPr bwMode="white">
          <a:xfrm>
            <a:off x="895350" y="3121066"/>
            <a:ext cx="144780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spcBef>
                <a:spcPts val="0"/>
              </a:spcBef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PORTFOLIO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4" name="Picture 33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181" y="2019424"/>
            <a:ext cx="774700" cy="7747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50" y="3814053"/>
            <a:ext cx="784310" cy="784310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 userDrawn="1"/>
        </p:nvSpPr>
        <p:spPr bwMode="white">
          <a:xfrm>
            <a:off x="2688364" y="4891892"/>
            <a:ext cx="2097530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WORKSTATIONS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7" name="Text Placeholder 2"/>
          <p:cNvSpPr txBox="1">
            <a:spLocks/>
          </p:cNvSpPr>
          <p:nvPr userDrawn="1"/>
        </p:nvSpPr>
        <p:spPr bwMode="white">
          <a:xfrm>
            <a:off x="3175075" y="4634717"/>
            <a:ext cx="1113168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MOBILE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8" name="Text Placeholder 2"/>
          <p:cNvSpPr txBox="1">
            <a:spLocks/>
          </p:cNvSpPr>
          <p:nvPr userDrawn="1"/>
        </p:nvSpPr>
        <p:spPr bwMode="white">
          <a:xfrm>
            <a:off x="9432026" y="2827152"/>
            <a:ext cx="1693173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ALL-IN-ONES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9" name="Text Placeholder 2"/>
          <p:cNvSpPr txBox="1">
            <a:spLocks/>
          </p:cNvSpPr>
          <p:nvPr userDrawn="1"/>
        </p:nvSpPr>
        <p:spPr bwMode="white">
          <a:xfrm>
            <a:off x="9611153" y="4694662"/>
            <a:ext cx="1405164" cy="42498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>
                <a:srgbClr val="6F7170"/>
              </a:buClr>
            </a:pPr>
            <a:r>
              <a:rPr lang="en-US" b="1" baseline="3000">
                <a:solidFill>
                  <a:srgbClr val="FFFFFF"/>
                </a:solidFill>
              </a:rPr>
              <a:t>SERVICES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40" name="Picture 39" descr="shield-services2.emf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294" y="3837811"/>
            <a:ext cx="767307" cy="77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79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8721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 l Topseller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/>
          </a:p>
        </p:txBody>
      </p:sp>
    </p:spTree>
    <p:extLst>
      <p:ext uri="{BB962C8B-B14F-4D97-AF65-F5344CB8AC3E}">
        <p14:creationId xmlns:p14="http://schemas.microsoft.com/office/powerpoint/2010/main" val="1501607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9822564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7286938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8338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59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1270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0117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3947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4"/>
            <a:ext cx="4572000" cy="685796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3A6AD-A140-6000-C968-17B3F5215FC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21426913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49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A3FE1B-782F-279D-342E-C4CFE7C01D1D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61996124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5"/>
            <a:ext cx="4572000" cy="68579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7315A2-E30C-1C75-DAA1-1756878E1B9B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90086813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4">
            <a:extLst>
              <a:ext uri="{FF2B5EF4-FFF2-40B4-BE49-F238E27FC236}">
                <a16:creationId xmlns:a16="http://schemas.microsoft.com/office/drawing/2014/main" id="{0BCFD740-D8AB-41E5-88E0-294FA6A288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13C14520-44FB-42BD-A3D7-23C4674EB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4B76A5A-7C2E-4240-A512-058BB9062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0423120C-118C-47CA-9CAB-2BE77A20D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78C5FB8F-3262-4488-A215-4B70EDDAD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8A9B1676-580F-4AAA-B756-A27911131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5ADDDBE1-1A96-4A5C-BB2D-A1017FC76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E48B1C1E-7C52-4F31-9124-A4391E2F4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83178C27-D440-41FC-BAED-DE66C9DA3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362B75AA-0606-434F-972E-5A6C9F182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07E0678B-D26C-4C3E-8D8A-6E83CF011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DD4F9D6D-0A9B-4CF1-978A-5D1F3AE26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B248EC6E-07B5-4F08-A3F4-5EF79474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4ADD616-8198-40C4-9F16-4AB36BC26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18">
              <a:extLst>
                <a:ext uri="{FF2B5EF4-FFF2-40B4-BE49-F238E27FC236}">
                  <a16:creationId xmlns:a16="http://schemas.microsoft.com/office/drawing/2014/main" id="{7C870FC9-EFB2-4A43-8DF8-DF7CC1D707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9E76F68-318F-4C70-8910-D35C7B6E6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1FBB9A07-1DC9-4F35-9C06-C39AADE91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F92F7505-E8C8-4F9C-B44E-86FFA3FFA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B21BC6DD-4AD8-46C8-874C-58E62EBD8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82EE83EC-AEA0-43CD-8495-1AA9D2543A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693B18F5-79A6-4A0D-8B90-C59EA0F73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591CF3A6-F361-4A5A-AD08-2CE744E77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AF8302C0-2A6B-43E2-A883-71E961064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508A94D-43BE-4C1C-B51C-F3455EA64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662AE14B-9ABD-4206-8129-BA090CACC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E0C72610-89D0-47BB-943F-E9C98FAA5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D39C7CCF-DFA5-46FB-9EE9-14E162155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9C039A99-A2B1-4606-8E75-F0D5437A7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4891D605-A6E2-430E-8B44-1FF1DC8C5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9CDE6FB1-9204-4576-9EDD-0206D1B3D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FC92084D-9760-4C38-BE7F-B62F5A284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0176B2F-5C48-4995-A960-30C000A7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970ABDC1-2A74-4B89-BBFB-0F70050A3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153C6D43-AF73-49C1-8A76-62BBC37C8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4894FBAA-6477-4E3C-BE44-163D96264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ED4971B7-D6C2-4184-B232-B969BE391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AACA700B-5CD4-49FF-86A8-EAF51997C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DC572566-EE60-4254-B82C-DDF927AFF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507C4D1A-7A9A-4149-8554-3B001E72E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512543B8-A257-419C-960E-03C1D59B0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44">
              <a:extLst>
                <a:ext uri="{FF2B5EF4-FFF2-40B4-BE49-F238E27FC236}">
                  <a16:creationId xmlns:a16="http://schemas.microsoft.com/office/drawing/2014/main" id="{2F4DC3F3-E8C7-4B87-9C26-3BAF1F4F89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BCFBE710-AC77-40F8-99EC-D3FCE8E6B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0279C815-71BB-4E23-9B48-2CFB986D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3B059C4B-420B-4FD1-9F88-19D356C79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48">
              <a:extLst>
                <a:ext uri="{FF2B5EF4-FFF2-40B4-BE49-F238E27FC236}">
                  <a16:creationId xmlns:a16="http://schemas.microsoft.com/office/drawing/2014/main" id="{DBC902E5-68AC-414D-9DBE-35C40AB65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49">
              <a:extLst>
                <a:ext uri="{FF2B5EF4-FFF2-40B4-BE49-F238E27FC236}">
                  <a16:creationId xmlns:a16="http://schemas.microsoft.com/office/drawing/2014/main" id="{54BF0C95-F3DE-4659-A6A6-44B54FF32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0">
              <a:extLst>
                <a:ext uri="{FF2B5EF4-FFF2-40B4-BE49-F238E27FC236}">
                  <a16:creationId xmlns:a16="http://schemas.microsoft.com/office/drawing/2014/main" id="{DA16A3FC-C6E5-4AD9-8FDD-61802C2DF8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402CBC49-7FF2-45E7-982D-7D9784126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2">
              <a:extLst>
                <a:ext uri="{FF2B5EF4-FFF2-40B4-BE49-F238E27FC236}">
                  <a16:creationId xmlns:a16="http://schemas.microsoft.com/office/drawing/2014/main" id="{B02F4722-1658-47CF-9E28-B84B090D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3">
              <a:extLst>
                <a:ext uri="{FF2B5EF4-FFF2-40B4-BE49-F238E27FC236}">
                  <a16:creationId xmlns:a16="http://schemas.microsoft.com/office/drawing/2014/main" id="{52453FD2-39FE-4E9D-B10C-4B46A8877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54">
              <a:extLst>
                <a:ext uri="{FF2B5EF4-FFF2-40B4-BE49-F238E27FC236}">
                  <a16:creationId xmlns:a16="http://schemas.microsoft.com/office/drawing/2014/main" id="{C8517444-82CC-4A71-882B-3EF61EF474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55">
              <a:extLst>
                <a:ext uri="{FF2B5EF4-FFF2-40B4-BE49-F238E27FC236}">
                  <a16:creationId xmlns:a16="http://schemas.microsoft.com/office/drawing/2014/main" id="{D0867BE8-6EC3-4C14-A51E-DA550F8BB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6">
              <a:extLst>
                <a:ext uri="{FF2B5EF4-FFF2-40B4-BE49-F238E27FC236}">
                  <a16:creationId xmlns:a16="http://schemas.microsoft.com/office/drawing/2014/main" id="{5260C7C1-F109-4C8D-B027-C87D15C08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FAB1D-672B-4A43-A5CF-5CDBDA7F96E2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22D06D-B30F-4351-9A68-DCA53CDA43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3728E4F-88E9-41DC-A05C-901400FF3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351D81-CA23-4E92-AE46-C7471F795D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CB68BAB-8C6F-468F-92A1-3EC5A1D2C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F492F55-FB55-45E5-9680-583098530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1D4109-2F7E-478E-956A-7345B6D674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8052ECC-1780-44EF-9E52-F77A8EC2B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866921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1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49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28442F-ED9E-B47B-D73B-B5D801CEE88D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49593589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2804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06C8AF-6329-9D9A-E1E4-ECDF8FA0E276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86003319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0437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9AB3ED8-0378-7BDE-B730-18033036D79F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02190559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9555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437A394-F88A-328B-1990-A89B45BB60F7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09249526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4459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04B0912-F780-1BBC-A355-9565A10F7CEB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37999510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8793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DB2F42B2-FE44-46FE-8C0F-290166D2E4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5E251B-784F-4ABD-A01C-2787BB606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2110E1-7FA6-4DD1-B7F1-1134E54F0F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E45C10-1F0E-4B16-A3FC-931356E1A4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8BD0CBE-D381-46E9-94BB-00629DEDC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D51AD01-2586-405D-B6AE-418868771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6F2E3A5-7334-4E59-B453-BB223637C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A2D163E-5314-467E-B975-EC24950D8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1C4340D-F8B4-43D7-9A16-503383DC0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531C253-A35A-4BC5-8BFD-D16CF75E5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94E9A881-B3A6-4C26-9CEA-75B0764C66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6B594F41-2BEB-4233-9BBE-AA0CB3F41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790C2AD-7B39-4811-BBBC-5185892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B08D554-04F4-4B4B-A330-32F5244CB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418CB7D-4BD3-4B93-AA98-4645F3950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D91752FF-F120-4516-992D-1CBD9E8960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BF9A3D2A-9067-4443-B564-5373F282A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6EA1A756-F815-4D21-90F9-2F4EFB45A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D9E33D7B-3668-4E78-8174-FD67328AF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A08C292-9A06-4998-B82C-76EB9073D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3BC5E9E-90E7-444B-8237-8FF980E95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E7E0EC0-C275-411E-BEA1-E6510C1FED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DB7AC008-FABA-4156-A2FF-70AD8CEF17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68A212EC-DDDE-4DA3-BA76-3B18C203E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9A3F80C-5EA4-4EA8-84EF-74C663C00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1F645EF-A4BE-4D45-97CD-08FAE055D6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4B1BBF2D-A08E-4E8F-BC16-0B1B48530F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E3C977-179B-4098-BC28-41C17E350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B0B71F5-EED1-4317-8432-E661711D2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6A39ECB-7B3D-44A1-8F51-94B15B431C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8CD73FF5-229C-4D9E-974C-632593C755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D87EADA6-0851-4FBA-B2BD-5619A4A738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015E92D-B2A6-4156-A64C-4FB755103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1504C322-DFA5-4EA6-B595-A128B3237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7FC1D8B-F992-4B01-91D7-5760CE8B4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D6743AB1-5743-44D6-8323-93F6E8299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DC6AC69B-AC60-4EB2-B46E-CB29C5DE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917C0D38-5CE9-49C8-8482-BDFCD4398E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7FBEA5D6-1AE9-4738-BE4C-CF1FB9DFF4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5EF0256F-B121-4D1C-B3C6-0024E354C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490CF93A-3641-4BD6-B414-9D8FF72D4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283A5-2526-48B4-B760-C404E302A77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DF7E17-36A7-4676-BC70-AC259BE69F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A9C0F99-ABCE-472B-A95C-B2510D01F1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D50CD3C-2520-4CDE-AB66-8D8E401E3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D41C42-F476-4869-B914-81B9D41C9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7C1B7F-3BA9-476F-B8E1-C0E047CA9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540D39F-E7E8-4E0F-97BE-B14AAE2735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A044101-546E-45E4-B062-A39F26FF1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138199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0CE04A-C8CB-5183-8879-29EBED6832A0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90835700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4862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3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3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5175D-B134-3DE1-C66D-926428BCFD21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98057597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5655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2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5EBDE0-7F14-CEBE-DD51-A3FBC5B02AC4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65522617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1836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5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200"/>
              </a:lnSpc>
              <a:spcBef>
                <a:spcPts val="0"/>
              </a:spcBef>
              <a:buFont typeface="Arial" panose="020B0604020202020204" pitchFamily="34" charset="0"/>
              <a:buNone/>
              <a:defRPr sz="4600" b="1" strike="noStrike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Photo plus</a:t>
            </a:r>
            <a:br>
              <a:rPr lang="en-US"/>
            </a:br>
            <a:r>
              <a:rPr lang="en-US"/>
              <a:t>statement</a:t>
            </a:r>
            <a:br>
              <a:rPr lang="en-US"/>
            </a:br>
            <a:r>
              <a:rPr lang="en-US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1" y="2943638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  <a:lvl3pPr marL="1218986" indent="0">
              <a:buNone/>
              <a:defRPr/>
            </a:lvl3pPr>
            <a:lvl4pPr marL="1828480" indent="0">
              <a:buNone/>
              <a:defRPr/>
            </a:lvl4pPr>
            <a:lvl5pPr marL="2437973" indent="0">
              <a:buNone/>
              <a:defRPr/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DA33BB-2F7E-2BB6-E107-93A89EE2BA5E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12825141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4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800" b="1">
                <a:solidFill>
                  <a:schemeClr val="bg1"/>
                </a:solidFill>
              </a:defRPr>
            </a:lvl1pPr>
            <a:lvl2pPr marL="609494" indent="0">
              <a:buNone/>
              <a:defRPr/>
            </a:lvl2pPr>
          </a:lstStyle>
          <a:p>
            <a:pPr lvl="0"/>
            <a:r>
              <a:rPr lang="en-US"/>
              <a:t>Click to edit big idea, statement or subject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E95FB6B-8488-E9D1-8DF6-A25383CF20E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81589534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tx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tx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042485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1CA926-8612-AF43-D2F6-1DAC97445401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20214980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r">
    <p:bg>
      <p:bgPr>
        <a:gradFill flip="none" rotWithShape="1">
          <a:gsLst>
            <a:gs pos="0">
              <a:srgbClr val="E14B92"/>
            </a:gs>
            <a:gs pos="60000">
              <a:srgbClr val="89529C"/>
            </a:gs>
            <a:gs pos="100000">
              <a:srgbClr val="82256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4182537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5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spc="-150">
                <a:solidFill>
                  <a:schemeClr val="bg1"/>
                </a:solidFill>
              </a:defRPr>
            </a:lvl1pPr>
            <a:lvl2pPr marL="341313" indent="0" algn="ctr">
              <a:buNone/>
              <a:defRPr>
                <a:solidFill>
                  <a:schemeClr val="bg1"/>
                </a:solidFill>
              </a:defRPr>
            </a:lvl2pPr>
            <a:lvl3pPr marL="679450" indent="0" algn="ctr">
              <a:buNone/>
              <a:defRPr>
                <a:solidFill>
                  <a:schemeClr val="bg1"/>
                </a:solidFill>
              </a:defRPr>
            </a:lvl3pPr>
            <a:lvl4pPr marL="966787" indent="0" algn="ctr">
              <a:buNone/>
              <a:defRPr>
                <a:solidFill>
                  <a:schemeClr val="bg1"/>
                </a:solidFill>
              </a:defRPr>
            </a:lvl4pPr>
            <a:lvl5pPr marL="1146175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5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b="1" spc="-150" baseline="0">
                <a:solidFill>
                  <a:schemeClr val="bg1"/>
                </a:solidFill>
              </a:defRPr>
            </a:lvl1pPr>
            <a:lvl2pPr marL="341313" indent="0">
              <a:buNone/>
              <a:defRPr/>
            </a:lvl2pPr>
            <a:lvl3pPr marL="679450" indent="0">
              <a:buNone/>
              <a:defRPr/>
            </a:lvl3pPr>
            <a:lvl4pPr marL="966787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quote source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 userDrawn="1"/>
        </p:nvGrpSpPr>
        <p:grpSpPr>
          <a:xfrm>
            <a:off x="758826" y="788987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835DBBE-EDCD-C4D5-90FE-343051041A45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09753065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6294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4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99BF46-5B18-C4B8-F038-3C017A3AEE7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73685485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02644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3999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create chart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2A8414-3496-40FF-896A-4A80FD8D8E33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40555254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9965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BA163-C2DF-4323-F69A-0D4307658935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281743571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116367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1538947" y="3561907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 userDrawn="1"/>
        </p:nvGrpSpPr>
        <p:grpSpPr>
          <a:xfrm>
            <a:off x="9390324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860454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01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9593054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47499DC1-F0E6-41BB-AF6A-F0876F660A7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5EDBA1C-B6D4-4EA5-AFEC-F503C17F7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45F5D6-BE0B-480B-88EE-496759FEA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AAA8CE-D8BE-4BE8-A1DD-7DE68415FB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A0BE61-2BE5-4A93-BB69-2C6570DD2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F043FFA-0E38-46EC-944A-E3FA4DF51B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2E6DDC-267B-42DC-899F-526E64208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A786F8-41B3-4647-A9E4-1302BE18F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7B3E3C-DDCA-4B13-A617-D1F813E6DE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A951F465-0D6C-4177-89F2-C25896B206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417FEC1-7BF9-4F68-B694-07D9C6568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8DDAB7D6-6D46-49CF-9F6C-FFEFAE57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3B52973E-7311-4C0C-B8BC-69B071412B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D4DF32E3-06B5-412E-A2DA-CC05513664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D46C7794-35CE-4C1C-B771-220325E8B0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29290C6B-21AC-4CFC-B860-87B2D9B29E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32C48B8-6F92-44EA-BBFC-D16A93779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0624747-62B6-40AD-854C-2FB490068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E6025DA0-325E-45E3-A420-77F8BED6F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1CE01064-9D88-4958-85CC-A337065E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2D3BA778-9DD6-4037-8E1A-64C4A7C232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840BB10F-232A-4837-8D0A-9E1B14A04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A8D03E7C-C19B-46EC-9DCB-28F60BFC51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24857C82-A0F7-4401-B521-4B6DA91FD1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A79CE76C-7EDA-4A9E-A665-AE5E189DE2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1FA164FB-4D77-4777-844B-0F16E63507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DBF6ED60-81F5-48D2-9CE9-21D19C9C0B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3EACA839-E640-4BA9-9442-4D05CB5C33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1E54C6AF-997A-4539-9319-B5F8E2BF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A979CFBC-EF15-4B69-AD43-8CB5DBCE2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4ABCC918-CA6A-4BF0-A94C-D577B28D4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06579707-DC3D-4FE3-B45C-56D18C00C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0FCB285C-7E10-40D2-9985-8848085AFB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FC36887-1705-44AD-BCBD-DEAC26C7E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7BB507BB-A44D-4C94-ACE7-6EAAB1EBC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AE6E3CE7-2E08-41DE-8D6A-235E7B0C47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D404BEE-FF0E-4556-BA94-9357A616A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FFCE7FAA-A72A-4B25-82F8-2422D9C35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4C70AFF6-9825-41D4-A4E8-52DD847200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396D1495-31D0-499E-9B44-5E1310E9B6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44">
              <a:extLst>
                <a:ext uri="{FF2B5EF4-FFF2-40B4-BE49-F238E27FC236}">
                  <a16:creationId xmlns:a16="http://schemas.microsoft.com/office/drawing/2014/main" id="{70164EA9-3730-41E9-8CBF-80C70F7B70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DB4ED9BE-6B08-4956-9E79-A3D670C41A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B2A1519C-8C0D-4CEB-8F23-80DEDCC282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162702-7814-4EDF-AF7A-E4C9305E56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6ECDC371-EFBF-4B83-8735-5D771DDB64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47C35342-85B7-4031-8CE4-0518C7712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AC4F8B1E-711A-4D3D-9ACC-5F4BBD6A5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71B0520-42FA-4CCC-8766-0AB04AE8CC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1FC7BF01-A3CE-498F-BF51-7828BEF3B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EEEF70E-BAB6-4E3F-A5BA-5253ED93B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F826D2CB-9E6E-45EB-9708-EA4A98A0B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4ECE29B7-F98E-484C-A64D-8D3012CD2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21A62F91-5AB5-4449-BC3B-9955EC828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5684"/>
            <a:ext cx="9960236" cy="2894768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5116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1825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D32A0016-1732-41C2-ABCA-54C20AE8EF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B8218A-F491-405B-B41C-36AB3F1221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24081-B1C2-4527-8EC4-1C6088218D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9BAE85-DA50-4DEE-B970-AD27BC2B17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CDCABE7-7167-4A5E-8AC5-C56BD942C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5ED4C6D-93C4-4244-89FF-C75BAAEE9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6938712-1BF3-485A-9E70-378CF1A357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1D92C31-ADB5-457B-8736-70A182D85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4CC940C-FACB-41D6-A453-196ABCD90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CF1DF87-6D0C-4ABD-9667-B7A8CB01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121982CC-6A80-42FD-8D7D-218F072754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28C87A8E-A8E3-444B-A6EE-AC45A4005E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F9CA18BC-A7CA-47FA-9B57-C7ECB05E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72BEAD13-1F2F-494D-A1F6-F54173ED22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87C5F757-D721-423A-9CB9-59C87EA04A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AEC129C-5030-4375-95F1-097B6D7CD7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BC49A08-50D6-47E1-9ED3-2285EEFDDB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B3123F6-0A02-4912-8D56-396818B624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9B09F65-0BF4-4CFC-B6DB-4DCB51E50E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7EBF4BFC-5DCB-4889-A797-CFE96FAAF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E78905A-9EE9-4F6D-BB35-ED1741BF8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FA193E6C-B293-439B-8B7F-E6FEC922EA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3390F226-E928-4197-AB05-F3B6A53B45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0E96D302-6780-46A5-81BA-BFDAB80CCD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520A8F78-B8E2-457B-96A2-413F59C62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1C26647-4143-4D74-BEF8-6D9976264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A88F2FC-BBDC-4821-9355-356B6B6DFF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400AB4EC-B7D9-4393-986F-500807831A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A20D092F-41F8-4944-8511-B5E77957E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4FE2DCA-426D-4AFF-B975-A2DC9F2A23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1A3BBE8F-53FD-4393-BE6E-DA399BE743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2A57E5CB-E66D-4A43-8697-4F3860A35C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CD972F09-CCC4-49F3-B3FA-159BB91684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324A0802-8652-4965-BE86-1DD9437AB5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6F0F549-C6AF-44C2-B848-0B2AE11F2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7F4FDCA5-33F0-4DF0-8014-879F2900F3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DAE396F-42FB-4CC8-B340-81F839CCD2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41944384-049E-46E1-991F-EB398F90A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1826F1E-77EF-4562-BE22-1ABC3B4C6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AE30319-D167-4F33-8C55-1A21844BAB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2AB1EA0-254A-44FF-A68A-9D87FBC74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3B15D-8538-4F4D-95D4-10B6EF40D59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EF8AF-A11C-49F7-816C-5F1E23CFA9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D4AE5D8-9A33-44FD-B63F-58D118D3D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E9ABE3C8-359D-4404-9E55-A32DBD9F8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E932F07-2CB8-465A-9F25-89FBFE6555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9E29597-4C22-45CD-97A0-F093CB88B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77633EC-54C7-4002-89BF-79EDD9421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C268FF1-57B5-40D2-973F-EA1524295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C60414CF-B3A8-4BBC-BA9C-1CD8881AE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gradFill flip="none" rotWithShape="1">
            <a:gsLst>
              <a:gs pos="0">
                <a:srgbClr val="7C55A3"/>
              </a:gs>
              <a:gs pos="33000">
                <a:srgbClr val="4C8AC8"/>
              </a:gs>
              <a:gs pos="67000">
                <a:srgbClr val="47B98E"/>
              </a:gs>
              <a:gs pos="100000">
                <a:srgbClr val="64B951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27331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1B9989-794F-4FB6-94F3-E6F772CC3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A1FB27-450F-4532-92A8-CA4FDA086C05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7407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Color">
    <p:bg>
      <p:bgPr>
        <a:gradFill>
          <a:gsLst>
            <a:gs pos="0">
              <a:srgbClr val="7C55A3"/>
            </a:gs>
            <a:gs pos="33000">
              <a:srgbClr val="4C8AC8"/>
            </a:gs>
            <a:gs pos="67000">
              <a:srgbClr val="47B98E"/>
            </a:gs>
            <a:gs pos="100000">
              <a:srgbClr val="64B95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548640" y="1682496"/>
            <a:ext cx="9960236" cy="289864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987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lang="en-US" sz="8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here</a:t>
            </a:r>
            <a:br>
              <a:rPr lang="en-US"/>
            </a:br>
            <a:r>
              <a:rPr lang="en-US"/>
              <a:t>three lines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548640" y="4718304"/>
            <a:ext cx="9949796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354B5-047A-475C-B07D-46E2DFF45FA8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3F3F616-0187-486C-92AE-8E9BB4F5D8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>
              <a:extLst>
                <a:ext uri="{FF2B5EF4-FFF2-40B4-BE49-F238E27FC236}">
                  <a16:creationId xmlns:a16="http://schemas.microsoft.com/office/drawing/2014/main" id="{39D476EA-97BB-4757-AE8D-46ABA28B57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>
              <a:extLst>
                <a:ext uri="{FF2B5EF4-FFF2-40B4-BE49-F238E27FC236}">
                  <a16:creationId xmlns:a16="http://schemas.microsoft.com/office/drawing/2014/main" id="{83FC1BD3-A3C2-46E0-8E09-0F43D0DB3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">
              <a:extLst>
                <a:ext uri="{FF2B5EF4-FFF2-40B4-BE49-F238E27FC236}">
                  <a16:creationId xmlns:a16="http://schemas.microsoft.com/office/drawing/2014/main" id="{B07C1556-FAA5-423D-9C3E-BFD6B99A6B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1DB9EF8A-92AF-4FB6-9EB8-BBB43909F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07C51CC9-E5B8-4E20-A914-408659940A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B5BD15B5-4CE4-4224-95C9-541647C53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Freeform 5">
            <a:extLst>
              <a:ext uri="{FF2B5EF4-FFF2-40B4-BE49-F238E27FC236}">
                <a16:creationId xmlns:a16="http://schemas.microsoft.com/office/drawing/2014/main" id="{8B5168CF-498E-4EAB-8120-11D6F683504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48640" y="858794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111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4">
            <a:extLst>
              <a:ext uri="{FF2B5EF4-FFF2-40B4-BE49-F238E27FC236}">
                <a16:creationId xmlns:a16="http://schemas.microsoft.com/office/drawing/2014/main" id="{0BCFD740-D8AB-41E5-88E0-294FA6A288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5325" y="0"/>
            <a:ext cx="5143500" cy="6858000"/>
            <a:chOff x="2219" y="0"/>
            <a:chExt cx="3240" cy="4320"/>
          </a:xfrm>
        </p:grpSpPr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13C14520-44FB-42BD-A3D7-23C4674EB5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84B76A5A-7C2E-4240-A512-058BB90628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720"/>
              <a:ext cx="720" cy="360"/>
            </a:xfrm>
            <a:custGeom>
              <a:avLst/>
              <a:gdLst>
                <a:gd name="T0" fmla="*/ 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  <a:gd name="T16" fmla="*/ 0 w 720"/>
                <a:gd name="T1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360">
                  <a:moveTo>
                    <a:pt x="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0423120C-118C-47CA-9CAB-2BE77A20D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78C5FB8F-3262-4488-A215-4B70EDDAD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8A9B1676-580F-4AAA-B756-A27911131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5ADDDBE1-1A96-4A5C-BB2D-A1017FC762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E48B1C1E-7C52-4F31-9124-A4391E2F4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1080 h 1080"/>
                <a:gd name="T4" fmla="*/ 547 w 997"/>
                <a:gd name="T5" fmla="*/ 852 h 1080"/>
                <a:gd name="T6" fmla="*/ 997 w 997"/>
                <a:gd name="T7" fmla="*/ 665 h 1080"/>
                <a:gd name="T8" fmla="*/ 0 w 997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83178C27-D440-41FC-BAED-DE66C9DA30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63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362B75AA-0606-434F-972E-5A6C9F182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66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07E0678B-D26C-4C3E-8D8A-6E83CF011E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DD4F9D6D-0A9B-4CF1-978A-5D1F3AE26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B248EC6E-07B5-4F08-A3F4-5EF79474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4ADD616-8198-40C4-9F16-4AB36BC26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108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18">
              <a:extLst>
                <a:ext uri="{FF2B5EF4-FFF2-40B4-BE49-F238E27FC236}">
                  <a16:creationId xmlns:a16="http://schemas.microsoft.com/office/drawing/2014/main" id="{7C870FC9-EFB2-4A43-8DF8-DF7CC1D707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138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09E76F68-318F-4C70-8910-D35C7B6E6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1FBB9A07-1DC9-4F35-9C06-C39AADE91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F92F7505-E8C8-4F9C-B44E-86FFA3FFA4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B21BC6DD-4AD8-46C8-874C-58E62EBD8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1080 h 1080"/>
                <a:gd name="T10" fmla="*/ 0 w 54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82EE83EC-AEA0-43CD-8495-1AA9D2543A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693B18F5-79A6-4A0D-8B90-C59EA0F73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108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591CF3A6-F361-4A5A-AD08-2CE744E777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108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AF8302C0-2A6B-43E2-A883-71E9610640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508A94D-43BE-4C1C-B51C-F3455EA64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21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662AE14B-9ABD-4206-8129-BA090CACC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E0C72610-89D0-47BB-943F-E9C98FAA50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62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D39C7CCF-DFA5-46FB-9EE9-14E162155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108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  <a:gd name="T16" fmla="*/ 0 w 54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9C039A99-A2B1-4606-8E75-F0D5437A7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4891D605-A6E2-430E-8B44-1FF1DC8C5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880"/>
              <a:ext cx="720" cy="360"/>
            </a:xfrm>
            <a:custGeom>
              <a:avLst/>
              <a:gdLst>
                <a:gd name="T0" fmla="*/ 720 w 720"/>
                <a:gd name="T1" fmla="*/ 0 h 360"/>
                <a:gd name="T2" fmla="*/ 0 w 720"/>
                <a:gd name="T3" fmla="*/ 0 h 360"/>
                <a:gd name="T4" fmla="*/ 0 w 720"/>
                <a:gd name="T5" fmla="*/ 360 h 360"/>
                <a:gd name="T6" fmla="*/ 180 w 720"/>
                <a:gd name="T7" fmla="*/ 360 h 360"/>
                <a:gd name="T8" fmla="*/ 180 w 720"/>
                <a:gd name="T9" fmla="*/ 360 h 360"/>
                <a:gd name="T10" fmla="*/ 180 w 720"/>
                <a:gd name="T11" fmla="*/ 360 h 360"/>
                <a:gd name="T12" fmla="*/ 720 w 720"/>
                <a:gd name="T13" fmla="*/ 360 h 360"/>
                <a:gd name="T14" fmla="*/ 720 w 720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180" y="360"/>
                  </a:lnTo>
                  <a:lnTo>
                    <a:pt x="720" y="36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9CDE6FB1-9204-4576-9EDD-0206D1B3D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FC92084D-9760-4C38-BE7F-B62F5A2841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79" y="2160"/>
              <a:ext cx="720" cy="720"/>
            </a:xfrm>
            <a:custGeom>
              <a:avLst/>
              <a:gdLst>
                <a:gd name="T0" fmla="*/ 720 w 720"/>
                <a:gd name="T1" fmla="*/ 0 h 720"/>
                <a:gd name="T2" fmla="*/ 0 w 720"/>
                <a:gd name="T3" fmla="*/ 0 h 720"/>
                <a:gd name="T4" fmla="*/ 0 w 720"/>
                <a:gd name="T5" fmla="*/ 720 h 720"/>
                <a:gd name="T6" fmla="*/ 0 w 720"/>
                <a:gd name="T7" fmla="*/ 720 h 720"/>
                <a:gd name="T8" fmla="*/ 0 w 720"/>
                <a:gd name="T9" fmla="*/ 720 h 720"/>
                <a:gd name="T10" fmla="*/ 720 w 720"/>
                <a:gd name="T11" fmla="*/ 720 h 720"/>
                <a:gd name="T12" fmla="*/ 72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72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0" y="720"/>
                  </a:lnTo>
                  <a:lnTo>
                    <a:pt x="720" y="720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0176B2F-5C48-4995-A960-30C000A7C7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970ABDC1-2A74-4B89-BBFB-0F70050A3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9" y="2160"/>
              <a:ext cx="360" cy="720"/>
            </a:xfrm>
            <a:custGeom>
              <a:avLst/>
              <a:gdLst>
                <a:gd name="T0" fmla="*/ 360 w 360"/>
                <a:gd name="T1" fmla="*/ 0 h 720"/>
                <a:gd name="T2" fmla="*/ 0 w 360"/>
                <a:gd name="T3" fmla="*/ 0 h 720"/>
                <a:gd name="T4" fmla="*/ 0 w 360"/>
                <a:gd name="T5" fmla="*/ 720 h 720"/>
                <a:gd name="T6" fmla="*/ 360 w 360"/>
                <a:gd name="T7" fmla="*/ 720 h 720"/>
                <a:gd name="T8" fmla="*/ 360 w 360"/>
                <a:gd name="T9" fmla="*/ 720 h 720"/>
                <a:gd name="T10" fmla="*/ 360 w 360"/>
                <a:gd name="T11" fmla="*/ 0 h 720"/>
                <a:gd name="T12" fmla="*/ 360 w 36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0" h="720">
                  <a:moveTo>
                    <a:pt x="360" y="0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360" y="720"/>
                  </a:lnTo>
                  <a:lnTo>
                    <a:pt x="360" y="720"/>
                  </a:lnTo>
                  <a:lnTo>
                    <a:pt x="360" y="0"/>
                  </a:lnTo>
                  <a:lnTo>
                    <a:pt x="3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153C6D43-AF73-49C1-8A76-62BBC37C8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160"/>
              <a:ext cx="997" cy="1080"/>
            </a:xfrm>
            <a:custGeom>
              <a:avLst/>
              <a:gdLst>
                <a:gd name="T0" fmla="*/ 0 w 997"/>
                <a:gd name="T1" fmla="*/ 0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  <a:gd name="T10" fmla="*/ 0 w 997"/>
                <a:gd name="T11" fmla="*/ 0 h 1080"/>
                <a:gd name="T12" fmla="*/ 0 w 997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7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cubicBezTo>
                    <a:pt x="997" y="665"/>
                    <a:pt x="997" y="665"/>
                    <a:pt x="997" y="665"/>
                  </a:cubicBezTo>
                  <a:cubicBezTo>
                    <a:pt x="835" y="274"/>
                    <a:pt x="449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4894FBAA-6477-4E3C-BE44-163D96264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6" y="2790"/>
              <a:ext cx="83" cy="450"/>
            </a:xfrm>
            <a:custGeom>
              <a:avLst/>
              <a:gdLst>
                <a:gd name="T0" fmla="*/ 83 w 83"/>
                <a:gd name="T1" fmla="*/ 0 h 450"/>
                <a:gd name="T2" fmla="*/ 0 w 83"/>
                <a:gd name="T3" fmla="*/ 35 h 450"/>
                <a:gd name="T4" fmla="*/ 83 w 83"/>
                <a:gd name="T5" fmla="*/ 450 h 450"/>
                <a:gd name="T6" fmla="*/ 83 w 83"/>
                <a:gd name="T7" fmla="*/ 450 h 450"/>
                <a:gd name="T8" fmla="*/ 83 w 83"/>
                <a:gd name="T9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50">
                  <a:moveTo>
                    <a:pt x="83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54" y="162"/>
                    <a:pt x="83" y="303"/>
                    <a:pt x="83" y="450"/>
                  </a:cubicBezTo>
                  <a:cubicBezTo>
                    <a:pt x="83" y="450"/>
                    <a:pt x="83" y="450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ED4971B7-D6C2-4184-B232-B969BE3915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2825"/>
              <a:ext cx="1080" cy="415"/>
            </a:xfrm>
            <a:custGeom>
              <a:avLst/>
              <a:gdLst>
                <a:gd name="T0" fmla="*/ 997 w 1080"/>
                <a:gd name="T1" fmla="*/ 0 h 415"/>
                <a:gd name="T2" fmla="*/ 997 w 1080"/>
                <a:gd name="T3" fmla="*/ 0 h 415"/>
                <a:gd name="T4" fmla="*/ 547 w 1080"/>
                <a:gd name="T5" fmla="*/ 187 h 415"/>
                <a:gd name="T6" fmla="*/ 0 w 1080"/>
                <a:gd name="T7" fmla="*/ 415 h 415"/>
                <a:gd name="T8" fmla="*/ 1080 w 1080"/>
                <a:gd name="T9" fmla="*/ 415 h 415"/>
                <a:gd name="T10" fmla="*/ 997 w 1080"/>
                <a:gd name="T11" fmla="*/ 0 h 415"/>
                <a:gd name="T12" fmla="*/ 997 w 1080"/>
                <a:gd name="T13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0" h="415">
                  <a:moveTo>
                    <a:pt x="997" y="0"/>
                  </a:moveTo>
                  <a:cubicBezTo>
                    <a:pt x="997" y="0"/>
                    <a:pt x="997" y="0"/>
                    <a:pt x="997" y="0"/>
                  </a:cubicBezTo>
                  <a:cubicBezTo>
                    <a:pt x="547" y="187"/>
                    <a:pt x="547" y="187"/>
                    <a:pt x="547" y="187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1" y="127"/>
                    <a:pt x="997" y="0"/>
                  </a:cubicBezTo>
                  <a:cubicBezTo>
                    <a:pt x="997" y="0"/>
                    <a:pt x="997" y="0"/>
                    <a:pt x="997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AACA700B-5CD4-49FF-86A8-EAF51997C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0 w 720"/>
                <a:gd name="T5" fmla="*/ 96 h 1080"/>
                <a:gd name="T6" fmla="*/ 0 w 720"/>
                <a:gd name="T7" fmla="*/ 96 h 1080"/>
                <a:gd name="T8" fmla="*/ 360 w 720"/>
                <a:gd name="T9" fmla="*/ 720 h 1080"/>
                <a:gd name="T10" fmla="*/ 360 w 720"/>
                <a:gd name="T11" fmla="*/ 1080 h 1080"/>
                <a:gd name="T12" fmla="*/ 720 w 720"/>
                <a:gd name="T13" fmla="*/ 1080 h 1080"/>
                <a:gd name="T14" fmla="*/ 720 w 720"/>
                <a:gd name="T15" fmla="*/ 720 h 1080"/>
                <a:gd name="T16" fmla="*/ 0 w 720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DC572566-EE60-4254-B82C-DDF927AFF1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360 w 360"/>
                <a:gd name="T9" fmla="*/ 96 h 1080"/>
                <a:gd name="T10" fmla="*/ 0 w 36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507C4D1A-7A9A-4149-8554-3B001E72E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9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0 h 984"/>
                <a:gd name="T4" fmla="*/ 0 w 360"/>
                <a:gd name="T5" fmla="*/ 984 h 984"/>
                <a:gd name="T6" fmla="*/ 180 w 360"/>
                <a:gd name="T7" fmla="*/ 984 h 984"/>
                <a:gd name="T8" fmla="*/ 180 w 360"/>
                <a:gd name="T9" fmla="*/ 984 h 984"/>
                <a:gd name="T10" fmla="*/ 180 w 360"/>
                <a:gd name="T11" fmla="*/ 984 h 984"/>
                <a:gd name="T12" fmla="*/ 180 w 360"/>
                <a:gd name="T13" fmla="*/ 984 h 984"/>
                <a:gd name="T14" fmla="*/ 360 w 360"/>
                <a:gd name="T15" fmla="*/ 984 h 984"/>
                <a:gd name="T16" fmla="*/ 360 w 360"/>
                <a:gd name="T17" fmla="*/ 624 h 984"/>
                <a:gd name="T18" fmla="*/ 0 w 360"/>
                <a:gd name="T1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180" y="984"/>
                    <a:pt x="180" y="984"/>
                    <a:pt x="18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512543B8-A257-419C-960E-03C1D59B08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9" y="3240"/>
              <a:ext cx="1080" cy="1080"/>
            </a:xfrm>
            <a:custGeom>
              <a:avLst/>
              <a:gdLst>
                <a:gd name="T0" fmla="*/ 541 w 1080"/>
                <a:gd name="T1" fmla="*/ 774 h 1080"/>
                <a:gd name="T2" fmla="*/ 308 w 1080"/>
                <a:gd name="T3" fmla="*/ 540 h 1080"/>
                <a:gd name="T4" fmla="*/ 541 w 1080"/>
                <a:gd name="T5" fmla="*/ 306 h 1080"/>
                <a:gd name="T6" fmla="*/ 775 w 1080"/>
                <a:gd name="T7" fmla="*/ 540 h 1080"/>
                <a:gd name="T8" fmla="*/ 541 w 1080"/>
                <a:gd name="T9" fmla="*/ 774 h 1080"/>
                <a:gd name="T10" fmla="*/ 540 w 1080"/>
                <a:gd name="T11" fmla="*/ 0 h 1080"/>
                <a:gd name="T12" fmla="*/ 540 w 1080"/>
                <a:gd name="T13" fmla="*/ 0 h 1080"/>
                <a:gd name="T14" fmla="*/ 0 w 1080"/>
                <a:gd name="T15" fmla="*/ 540 h 1080"/>
                <a:gd name="T16" fmla="*/ 540 w 1080"/>
                <a:gd name="T17" fmla="*/ 1080 h 1080"/>
                <a:gd name="T18" fmla="*/ 1080 w 1080"/>
                <a:gd name="T19" fmla="*/ 540 h 1080"/>
                <a:gd name="T20" fmla="*/ 540 w 1080"/>
                <a:gd name="T21" fmla="*/ 0 h 1080"/>
                <a:gd name="T22" fmla="*/ 540 w 1080"/>
                <a:gd name="T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0" h="1080">
                  <a:moveTo>
                    <a:pt x="541" y="774"/>
                  </a:moveTo>
                  <a:cubicBezTo>
                    <a:pt x="412" y="774"/>
                    <a:pt x="308" y="669"/>
                    <a:pt x="308" y="540"/>
                  </a:cubicBezTo>
                  <a:cubicBezTo>
                    <a:pt x="308" y="411"/>
                    <a:pt x="412" y="306"/>
                    <a:pt x="541" y="306"/>
                  </a:cubicBezTo>
                  <a:cubicBezTo>
                    <a:pt x="670" y="306"/>
                    <a:pt x="775" y="411"/>
                    <a:pt x="775" y="540"/>
                  </a:cubicBezTo>
                  <a:cubicBezTo>
                    <a:pt x="775" y="669"/>
                    <a:pt x="670" y="774"/>
                    <a:pt x="541" y="774"/>
                  </a:cubicBezTo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838" y="1080"/>
                    <a:pt x="1080" y="838"/>
                    <a:pt x="1080" y="540"/>
                  </a:cubicBezTo>
                  <a:cubicBezTo>
                    <a:pt x="1080" y="242"/>
                    <a:pt x="838" y="0"/>
                    <a:pt x="540" y="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Oval 44">
              <a:extLst>
                <a:ext uri="{FF2B5EF4-FFF2-40B4-BE49-F238E27FC236}">
                  <a16:creationId xmlns:a16="http://schemas.microsoft.com/office/drawing/2014/main" id="{2F4DC3F3-E8C7-4B87-9C26-3BAF1F4F891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7" y="3546"/>
              <a:ext cx="467" cy="468"/>
            </a:xfrm>
            <a:prstGeom prst="ellipse">
              <a:avLst/>
            </a:pr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BCFBE710-AC77-40F8-99EC-D3FCE8E6B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0279C815-71BB-4E23-9B48-2CFB986D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3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lnTo>
                    <a:pt x="54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5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3B059C4B-420B-4FD1-9F88-19D356C791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48">
              <a:extLst>
                <a:ext uri="{FF2B5EF4-FFF2-40B4-BE49-F238E27FC236}">
                  <a16:creationId xmlns:a16="http://schemas.microsoft.com/office/drawing/2014/main" id="{DBC902E5-68AC-414D-9DBE-35C40AB652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540 w 540"/>
                <a:gd name="T7" fmla="*/ 1080 h 1080"/>
                <a:gd name="T8" fmla="*/ 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540" y="108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49">
              <a:extLst>
                <a:ext uri="{FF2B5EF4-FFF2-40B4-BE49-F238E27FC236}">
                  <a16:creationId xmlns:a16="http://schemas.microsoft.com/office/drawing/2014/main" id="{54BF0C95-F3DE-4659-A6A6-44B54FF32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close/>
                  <a:moveTo>
                    <a:pt x="1080" y="0"/>
                  </a:moveTo>
                  <a:lnTo>
                    <a:pt x="108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0">
              <a:extLst>
                <a:ext uri="{FF2B5EF4-FFF2-40B4-BE49-F238E27FC236}">
                  <a16:creationId xmlns:a16="http://schemas.microsoft.com/office/drawing/2014/main" id="{DA16A3FC-C6E5-4AD9-8FDD-61802C2DF8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99" y="3240"/>
              <a:ext cx="1080" cy="1080"/>
            </a:xfrm>
            <a:custGeom>
              <a:avLst/>
              <a:gdLst>
                <a:gd name="T0" fmla="*/ 1080 w 1080"/>
                <a:gd name="T1" fmla="*/ 0 h 1080"/>
                <a:gd name="T2" fmla="*/ 0 w 1080"/>
                <a:gd name="T3" fmla="*/ 0 h 1080"/>
                <a:gd name="T4" fmla="*/ 540 w 1080"/>
                <a:gd name="T5" fmla="*/ 1080 h 1080"/>
                <a:gd name="T6" fmla="*/ 1080 w 1080"/>
                <a:gd name="T7" fmla="*/ 0 h 1080"/>
                <a:gd name="T8" fmla="*/ 1080 w 1080"/>
                <a:gd name="T9" fmla="*/ 0 h 1080"/>
                <a:gd name="T10" fmla="*/ 1080 w 1080"/>
                <a:gd name="T11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1080">
                  <a:moveTo>
                    <a:pt x="1080" y="0"/>
                  </a:moveTo>
                  <a:lnTo>
                    <a:pt x="0" y="0"/>
                  </a:lnTo>
                  <a:lnTo>
                    <a:pt x="540" y="1080"/>
                  </a:lnTo>
                  <a:lnTo>
                    <a:pt x="1080" y="0"/>
                  </a:lnTo>
                  <a:moveTo>
                    <a:pt x="1080" y="0"/>
                  </a:moveTo>
                  <a:lnTo>
                    <a:pt x="10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1">
              <a:extLst>
                <a:ext uri="{FF2B5EF4-FFF2-40B4-BE49-F238E27FC236}">
                  <a16:creationId xmlns:a16="http://schemas.microsoft.com/office/drawing/2014/main" id="{402CBC49-7FF2-45E7-982D-7D9784126D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9" y="3240"/>
              <a:ext cx="540" cy="1080"/>
            </a:xfrm>
            <a:custGeom>
              <a:avLst/>
              <a:gdLst>
                <a:gd name="T0" fmla="*/ 540 w 540"/>
                <a:gd name="T1" fmla="*/ 0 h 1080"/>
                <a:gd name="T2" fmla="*/ 540 w 540"/>
                <a:gd name="T3" fmla="*/ 0 h 1080"/>
                <a:gd name="T4" fmla="*/ 0 w 540"/>
                <a:gd name="T5" fmla="*/ 540 h 1080"/>
                <a:gd name="T6" fmla="*/ 540 w 540"/>
                <a:gd name="T7" fmla="*/ 1080 h 1080"/>
                <a:gd name="T8" fmla="*/ 540 w 54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1080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2">
              <a:extLst>
                <a:ext uri="{FF2B5EF4-FFF2-40B4-BE49-F238E27FC236}">
                  <a16:creationId xmlns:a16="http://schemas.microsoft.com/office/drawing/2014/main" id="{B02F4722-1658-47CF-9E28-B84B090D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C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3">
              <a:extLst>
                <a:ext uri="{FF2B5EF4-FFF2-40B4-BE49-F238E27FC236}">
                  <a16:creationId xmlns:a16="http://schemas.microsoft.com/office/drawing/2014/main" id="{52453FD2-39FE-4E9D-B10C-4B46A8877F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43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54">
              <a:extLst>
                <a:ext uri="{FF2B5EF4-FFF2-40B4-BE49-F238E27FC236}">
                  <a16:creationId xmlns:a16="http://schemas.microsoft.com/office/drawing/2014/main" id="{C8517444-82CC-4A71-882B-3EF61EF474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540 w 540"/>
                <a:gd name="T3" fmla="*/ 0 h 534"/>
                <a:gd name="T4" fmla="*/ 180 w 540"/>
                <a:gd name="T5" fmla="*/ 0 h 534"/>
                <a:gd name="T6" fmla="*/ 0 w 540"/>
                <a:gd name="T7" fmla="*/ 0 h 534"/>
                <a:gd name="T8" fmla="*/ 540 w 540"/>
                <a:gd name="T9" fmla="*/ 534 h 534"/>
                <a:gd name="T10" fmla="*/ 540 w 540"/>
                <a:gd name="T1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55">
              <a:extLst>
                <a:ext uri="{FF2B5EF4-FFF2-40B4-BE49-F238E27FC236}">
                  <a16:creationId xmlns:a16="http://schemas.microsoft.com/office/drawing/2014/main" id="{D0867BE8-6EC3-4C14-A51E-DA550F8BB9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786"/>
              <a:ext cx="540" cy="534"/>
            </a:xfrm>
            <a:custGeom>
              <a:avLst/>
              <a:gdLst>
                <a:gd name="T0" fmla="*/ 540 w 540"/>
                <a:gd name="T1" fmla="*/ 0 h 534"/>
                <a:gd name="T2" fmla="*/ 0 w 540"/>
                <a:gd name="T3" fmla="*/ 534 h 534"/>
                <a:gd name="T4" fmla="*/ 540 w 540"/>
                <a:gd name="T5" fmla="*/ 534 h 534"/>
                <a:gd name="T6" fmla="*/ 540 w 540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0"/>
                  </a:moveTo>
                  <a:cubicBezTo>
                    <a:pt x="537" y="296"/>
                    <a:pt x="296" y="534"/>
                    <a:pt x="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</a:path>
              </a:pathLst>
            </a:custGeom>
            <a:solidFill>
              <a:srgbClr val="E7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6">
              <a:extLst>
                <a:ext uri="{FF2B5EF4-FFF2-40B4-BE49-F238E27FC236}">
                  <a16:creationId xmlns:a16="http://schemas.microsoft.com/office/drawing/2014/main" id="{5260C7C1-F109-4C8D-B027-C87D15C08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9" y="3240"/>
              <a:ext cx="540" cy="1080"/>
            </a:xfrm>
            <a:custGeom>
              <a:avLst/>
              <a:gdLst>
                <a:gd name="T0" fmla="*/ 0 w 540"/>
                <a:gd name="T1" fmla="*/ 0 h 1080"/>
                <a:gd name="T2" fmla="*/ 0 w 540"/>
                <a:gd name="T3" fmla="*/ 0 h 1080"/>
                <a:gd name="T4" fmla="*/ 0 w 540"/>
                <a:gd name="T5" fmla="*/ 1080 h 1080"/>
                <a:gd name="T6" fmla="*/ 0 w 540"/>
                <a:gd name="T7" fmla="*/ 1080 h 1080"/>
                <a:gd name="T8" fmla="*/ 540 w 540"/>
                <a:gd name="T9" fmla="*/ 546 h 1080"/>
                <a:gd name="T10" fmla="*/ 540 w 540"/>
                <a:gd name="T11" fmla="*/ 534 h 1080"/>
                <a:gd name="T12" fmla="*/ 540 w 540"/>
                <a:gd name="T13" fmla="*/ 534 h 1080"/>
                <a:gd name="T14" fmla="*/ 0 w 540"/>
                <a:gd name="T15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108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</a:path>
              </a:pathLst>
            </a:custGeom>
            <a:solidFill>
              <a:srgbClr val="EE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5FAB1D-672B-4A43-A5CF-5CDBDA7F96E2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22D06D-B30F-4351-9A68-DCA53CDA43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3728E4F-88E9-41DC-A05C-901400FF33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351D81-CA23-4E92-AE46-C7471F795D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CB68BAB-8C6F-468F-92A1-3EC5A1D2C1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F492F55-FB55-45E5-9680-583098530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01D4109-2F7E-478E-956A-7345B6D674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8052ECC-1780-44EF-9E52-F77A8EC2BC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771863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DB2F42B2-FE44-46FE-8C0F-290166D2E4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043738" y="0"/>
            <a:ext cx="5145087" cy="6858000"/>
            <a:chOff x="4437" y="0"/>
            <a:chExt cx="3241" cy="4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5E251B-784F-4ABD-A01C-2787BB6060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72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2110E1-7FA6-4DD1-B7F1-1134E54F0F6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E45C10-1F0E-4B16-A3FC-931356E1A4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8BD0CBE-D381-46E9-94BB-00629DEDC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D51AD01-2586-405D-B6AE-418868771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63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6F2E3A5-7334-4E59-B453-BB223637C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66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A2D163E-5314-467E-B975-EC24950D83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153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71C4340D-F8B4-43D7-9A16-503383DC08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531C253-A35A-4BC5-8BFD-D16CF75E55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9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4">
              <a:extLst>
                <a:ext uri="{FF2B5EF4-FFF2-40B4-BE49-F238E27FC236}">
                  <a16:creationId xmlns:a16="http://schemas.microsoft.com/office/drawing/2014/main" id="{94E9A881-B3A6-4C26-9CEA-75B0764C66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108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6B594F41-2BEB-4233-9BBE-AA0CB3F41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138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790C2AD-7B39-4811-BBBC-5185892F2A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108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B08D554-04F4-4B4B-A330-32F5244CB8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E418CB7D-4BD3-4B93-AA98-4645F39501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108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D91752FF-F120-4516-992D-1CBD9E8960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108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BF9A3D2A-9067-4443-B564-5373F282A6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6EA1A756-F815-4D21-90F9-2F4EFB45A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D9E33D7B-3668-4E78-8174-FD67328AF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CA08C292-9A06-4998-B82C-76EB9073D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62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3BC5E9E-90E7-444B-8237-8FF980E95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108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7E7E0EC0-C275-411E-BEA1-E6510C1FED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880"/>
              <a:ext cx="720" cy="360"/>
            </a:xfrm>
            <a:prstGeom prst="rect">
              <a:avLst/>
            </a:pr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DB7AC008-FABA-4156-A2FF-70AD8CEF177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97" y="2160"/>
              <a:ext cx="720" cy="720"/>
            </a:xfrm>
            <a:prstGeom prst="rect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68A212EC-DDDE-4DA3-BA76-3B18C203ECE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2160"/>
              <a:ext cx="360" cy="720"/>
            </a:xfrm>
            <a:prstGeom prst="rect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9A3F80C-5EA4-4EA8-84EF-74C663C004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160"/>
              <a:ext cx="998" cy="1080"/>
            </a:xfrm>
            <a:custGeom>
              <a:avLst/>
              <a:gdLst>
                <a:gd name="T0" fmla="*/ 997 w 997"/>
                <a:gd name="T1" fmla="*/ 665 h 1080"/>
                <a:gd name="T2" fmla="*/ 0 w 997"/>
                <a:gd name="T3" fmla="*/ 0 h 1080"/>
                <a:gd name="T4" fmla="*/ 0 w 997"/>
                <a:gd name="T5" fmla="*/ 1080 h 1080"/>
                <a:gd name="T6" fmla="*/ 547 w 997"/>
                <a:gd name="T7" fmla="*/ 852 h 1080"/>
                <a:gd name="T8" fmla="*/ 997 w 997"/>
                <a:gd name="T9" fmla="*/ 665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7" h="1080">
                  <a:moveTo>
                    <a:pt x="997" y="665"/>
                  </a:moveTo>
                  <a:cubicBezTo>
                    <a:pt x="834" y="274"/>
                    <a:pt x="449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547" y="852"/>
                    <a:pt x="547" y="852"/>
                    <a:pt x="547" y="852"/>
                  </a:cubicBezTo>
                  <a:lnTo>
                    <a:pt x="997" y="665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1F645EF-A4BE-4D45-97CD-08FAE055D6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5" y="2790"/>
              <a:ext cx="83" cy="450"/>
            </a:xfrm>
            <a:custGeom>
              <a:avLst/>
              <a:gdLst>
                <a:gd name="T0" fmla="*/ 0 w 83"/>
                <a:gd name="T1" fmla="*/ 35 h 450"/>
                <a:gd name="T2" fmla="*/ 83 w 83"/>
                <a:gd name="T3" fmla="*/ 450 h 450"/>
                <a:gd name="T4" fmla="*/ 83 w 83"/>
                <a:gd name="T5" fmla="*/ 0 h 450"/>
                <a:gd name="T6" fmla="*/ 0 w 83"/>
                <a:gd name="T7" fmla="*/ 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450">
                  <a:moveTo>
                    <a:pt x="0" y="35"/>
                  </a:moveTo>
                  <a:cubicBezTo>
                    <a:pt x="53" y="162"/>
                    <a:pt x="83" y="303"/>
                    <a:pt x="83" y="450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4B1BBF2D-A08E-4E8F-BC16-0B1B48530F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825"/>
              <a:ext cx="1081" cy="415"/>
            </a:xfrm>
            <a:custGeom>
              <a:avLst/>
              <a:gdLst>
                <a:gd name="T0" fmla="*/ 547 w 1080"/>
                <a:gd name="T1" fmla="*/ 187 h 415"/>
                <a:gd name="T2" fmla="*/ 0 w 1080"/>
                <a:gd name="T3" fmla="*/ 415 h 415"/>
                <a:gd name="T4" fmla="*/ 601 w 1080"/>
                <a:gd name="T5" fmla="*/ 415 h 415"/>
                <a:gd name="T6" fmla="*/ 1080 w 1080"/>
                <a:gd name="T7" fmla="*/ 415 h 415"/>
                <a:gd name="T8" fmla="*/ 997 w 1080"/>
                <a:gd name="T9" fmla="*/ 0 h 415"/>
                <a:gd name="T10" fmla="*/ 547 w 1080"/>
                <a:gd name="T11" fmla="*/ 18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415">
                  <a:moveTo>
                    <a:pt x="547" y="187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601" y="415"/>
                    <a:pt x="601" y="415"/>
                    <a:pt x="601" y="415"/>
                  </a:cubicBezTo>
                  <a:cubicBezTo>
                    <a:pt x="1080" y="415"/>
                    <a:pt x="1080" y="415"/>
                    <a:pt x="1080" y="415"/>
                  </a:cubicBezTo>
                  <a:cubicBezTo>
                    <a:pt x="1080" y="268"/>
                    <a:pt x="1050" y="127"/>
                    <a:pt x="997" y="0"/>
                  </a:cubicBezTo>
                  <a:lnTo>
                    <a:pt x="547" y="187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99E3C977-179B-4098-BC28-41C17E3505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160"/>
              <a:ext cx="720" cy="1080"/>
            </a:xfrm>
            <a:custGeom>
              <a:avLst/>
              <a:gdLst>
                <a:gd name="T0" fmla="*/ 0 w 720"/>
                <a:gd name="T1" fmla="*/ 0 h 1080"/>
                <a:gd name="T2" fmla="*/ 0 w 720"/>
                <a:gd name="T3" fmla="*/ 96 h 1080"/>
                <a:gd name="T4" fmla="*/ 360 w 720"/>
                <a:gd name="T5" fmla="*/ 720 h 1080"/>
                <a:gd name="T6" fmla="*/ 360 w 720"/>
                <a:gd name="T7" fmla="*/ 1080 h 1080"/>
                <a:gd name="T8" fmla="*/ 720 w 720"/>
                <a:gd name="T9" fmla="*/ 1080 h 1080"/>
                <a:gd name="T10" fmla="*/ 720 w 720"/>
                <a:gd name="T11" fmla="*/ 720 h 1080"/>
                <a:gd name="T12" fmla="*/ 0 w 720"/>
                <a:gd name="T1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080">
                  <a:moveTo>
                    <a:pt x="0" y="0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15" y="221"/>
                    <a:pt x="360" y="453"/>
                    <a:pt x="360" y="72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720" y="1080"/>
                    <a:pt x="720" y="1080"/>
                    <a:pt x="720" y="108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720" y="322"/>
                    <a:pt x="398" y="0"/>
                    <a:pt x="0" y="0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0B0B71F5-EED1-4317-8432-E661711D27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2160"/>
              <a:ext cx="360" cy="1080"/>
            </a:xfrm>
            <a:custGeom>
              <a:avLst/>
              <a:gdLst>
                <a:gd name="T0" fmla="*/ 0 w 360"/>
                <a:gd name="T1" fmla="*/ 0 h 1080"/>
                <a:gd name="T2" fmla="*/ 0 w 360"/>
                <a:gd name="T3" fmla="*/ 1080 h 1080"/>
                <a:gd name="T4" fmla="*/ 360 w 360"/>
                <a:gd name="T5" fmla="*/ 1080 h 1080"/>
                <a:gd name="T6" fmla="*/ 360 w 360"/>
                <a:gd name="T7" fmla="*/ 96 h 1080"/>
                <a:gd name="T8" fmla="*/ 0 w 360"/>
                <a:gd name="T9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080">
                  <a:moveTo>
                    <a:pt x="0" y="0"/>
                  </a:moveTo>
                  <a:cubicBezTo>
                    <a:pt x="0" y="1080"/>
                    <a:pt x="0" y="1080"/>
                    <a:pt x="0" y="1080"/>
                  </a:cubicBezTo>
                  <a:cubicBezTo>
                    <a:pt x="360" y="1080"/>
                    <a:pt x="360" y="1080"/>
                    <a:pt x="360" y="1080"/>
                  </a:cubicBezTo>
                  <a:cubicBezTo>
                    <a:pt x="360" y="96"/>
                    <a:pt x="360" y="96"/>
                    <a:pt x="360" y="96"/>
                  </a:cubicBezTo>
                  <a:cubicBezTo>
                    <a:pt x="254" y="35"/>
                    <a:pt x="131" y="0"/>
                    <a:pt x="0" y="0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D6A39ECB-7B3D-44A1-8F51-94B15B431C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8" y="2256"/>
              <a:ext cx="360" cy="984"/>
            </a:xfrm>
            <a:custGeom>
              <a:avLst/>
              <a:gdLst>
                <a:gd name="T0" fmla="*/ 0 w 360"/>
                <a:gd name="T1" fmla="*/ 0 h 984"/>
                <a:gd name="T2" fmla="*/ 0 w 360"/>
                <a:gd name="T3" fmla="*/ 984 h 984"/>
                <a:gd name="T4" fmla="*/ 360 w 360"/>
                <a:gd name="T5" fmla="*/ 984 h 984"/>
                <a:gd name="T6" fmla="*/ 360 w 360"/>
                <a:gd name="T7" fmla="*/ 624 h 984"/>
                <a:gd name="T8" fmla="*/ 0 w 360"/>
                <a:gd name="T9" fmla="*/ 0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984">
                  <a:moveTo>
                    <a:pt x="0" y="0"/>
                  </a:moveTo>
                  <a:cubicBezTo>
                    <a:pt x="0" y="984"/>
                    <a:pt x="0" y="984"/>
                    <a:pt x="0" y="984"/>
                  </a:cubicBezTo>
                  <a:cubicBezTo>
                    <a:pt x="360" y="984"/>
                    <a:pt x="360" y="984"/>
                    <a:pt x="360" y="984"/>
                  </a:cubicBezTo>
                  <a:cubicBezTo>
                    <a:pt x="360" y="624"/>
                    <a:pt x="360" y="624"/>
                    <a:pt x="360" y="624"/>
                  </a:cubicBezTo>
                  <a:cubicBezTo>
                    <a:pt x="360" y="357"/>
                    <a:pt x="215" y="125"/>
                    <a:pt x="0" y="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4">
              <a:extLst>
                <a:ext uri="{FF2B5EF4-FFF2-40B4-BE49-F238E27FC236}">
                  <a16:creationId xmlns:a16="http://schemas.microsoft.com/office/drawing/2014/main" id="{8CD73FF5-229C-4D9E-974C-632593C755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7" y="3240"/>
              <a:ext cx="1080" cy="1080"/>
            </a:xfrm>
            <a:prstGeom prst="ellipse">
              <a:avLst/>
            </a:pr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35">
              <a:extLst>
                <a:ext uri="{FF2B5EF4-FFF2-40B4-BE49-F238E27FC236}">
                  <a16:creationId xmlns:a16="http://schemas.microsoft.com/office/drawing/2014/main" id="{D87EADA6-0851-4FBA-B2BD-5619A4A738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4" y="3546"/>
              <a:ext cx="468" cy="468"/>
            </a:xfrm>
            <a:prstGeom prst="ellipse">
              <a:avLst/>
            </a:pr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1015E92D-B2A6-4156-A64C-4FB7551030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3240"/>
              <a:ext cx="540" cy="1080"/>
            </a:xfrm>
            <a:custGeom>
              <a:avLst/>
              <a:gdLst>
                <a:gd name="T0" fmla="*/ 0 w 540"/>
                <a:gd name="T1" fmla="*/ 108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1080"/>
                  </a:moveTo>
                  <a:lnTo>
                    <a:pt x="540" y="1080"/>
                  </a:lnTo>
                  <a:lnTo>
                    <a:pt x="54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1504C322-DFA5-4EA6-B595-A128B32373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541" cy="1080"/>
            </a:xfrm>
            <a:custGeom>
              <a:avLst/>
              <a:gdLst>
                <a:gd name="T0" fmla="*/ 0 w 541"/>
                <a:gd name="T1" fmla="*/ 1080 h 1080"/>
                <a:gd name="T2" fmla="*/ 541 w 541"/>
                <a:gd name="T3" fmla="*/ 1080 h 1080"/>
                <a:gd name="T4" fmla="*/ 0 w 541"/>
                <a:gd name="T5" fmla="*/ 0 h 1080"/>
                <a:gd name="T6" fmla="*/ 0 w 541"/>
                <a:gd name="T7" fmla="*/ 108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1080">
                  <a:moveTo>
                    <a:pt x="0" y="1080"/>
                  </a:moveTo>
                  <a:lnTo>
                    <a:pt x="541" y="1080"/>
                  </a:lnTo>
                  <a:lnTo>
                    <a:pt x="0" y="0"/>
                  </a:lnTo>
                  <a:lnTo>
                    <a:pt x="0" y="1080"/>
                  </a:ln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E7FC1D8B-F992-4B01-91D7-5760CE8B42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3240"/>
              <a:ext cx="1081" cy="1080"/>
            </a:xfrm>
            <a:custGeom>
              <a:avLst/>
              <a:gdLst>
                <a:gd name="T0" fmla="*/ 0 w 1081"/>
                <a:gd name="T1" fmla="*/ 0 h 1080"/>
                <a:gd name="T2" fmla="*/ 541 w 1081"/>
                <a:gd name="T3" fmla="*/ 1080 h 1080"/>
                <a:gd name="T4" fmla="*/ 1081 w 1081"/>
                <a:gd name="T5" fmla="*/ 0 h 1080"/>
                <a:gd name="T6" fmla="*/ 0 w 1081"/>
                <a:gd name="T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80">
                  <a:moveTo>
                    <a:pt x="0" y="0"/>
                  </a:moveTo>
                  <a:lnTo>
                    <a:pt x="541" y="1080"/>
                  </a:lnTo>
                  <a:lnTo>
                    <a:pt x="10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D6743AB1-5743-44D6-8323-93F6E8299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8" y="3240"/>
              <a:ext cx="540" cy="1080"/>
            </a:xfrm>
            <a:custGeom>
              <a:avLst/>
              <a:gdLst>
                <a:gd name="T0" fmla="*/ 0 w 540"/>
                <a:gd name="T1" fmla="*/ 540 h 1080"/>
                <a:gd name="T2" fmla="*/ 540 w 540"/>
                <a:gd name="T3" fmla="*/ 1080 h 1080"/>
                <a:gd name="T4" fmla="*/ 540 w 540"/>
                <a:gd name="T5" fmla="*/ 0 h 1080"/>
                <a:gd name="T6" fmla="*/ 0 w 540"/>
                <a:gd name="T7" fmla="*/ 54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1080">
                  <a:moveTo>
                    <a:pt x="0" y="540"/>
                  </a:moveTo>
                  <a:cubicBezTo>
                    <a:pt x="0" y="838"/>
                    <a:pt x="242" y="1080"/>
                    <a:pt x="540" y="1080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242" y="0"/>
                    <a:pt x="0" y="242"/>
                    <a:pt x="0" y="540"/>
                  </a:cubicBezTo>
                  <a:close/>
                </a:path>
              </a:pathLst>
            </a:custGeom>
            <a:solidFill>
              <a:srgbClr val="182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DC6AC69B-AC60-4EB2-B46E-CB29C5DE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917C0D38-5CE9-49C8-8482-BDFCD4398E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7FBEA5D6-1AE9-4738-BE4C-CF1FB9DFF4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534"/>
            </a:xfrm>
            <a:custGeom>
              <a:avLst/>
              <a:gdLst>
                <a:gd name="T0" fmla="*/ 540 w 540"/>
                <a:gd name="T1" fmla="*/ 534 h 534"/>
                <a:gd name="T2" fmla="*/ 540 w 540"/>
                <a:gd name="T3" fmla="*/ 0 h 534"/>
                <a:gd name="T4" fmla="*/ 0 w 540"/>
                <a:gd name="T5" fmla="*/ 0 h 534"/>
                <a:gd name="T6" fmla="*/ 54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540" y="534"/>
                  </a:moveTo>
                  <a:cubicBezTo>
                    <a:pt x="540" y="0"/>
                    <a:pt x="540" y="0"/>
                    <a:pt x="5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6" y="0"/>
                    <a:pt x="537" y="238"/>
                    <a:pt x="54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5EF0256F-B121-4D1C-B3C6-0024E354C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786"/>
              <a:ext cx="540" cy="534"/>
            </a:xfrm>
            <a:custGeom>
              <a:avLst/>
              <a:gdLst>
                <a:gd name="T0" fmla="*/ 0 w 540"/>
                <a:gd name="T1" fmla="*/ 534 h 534"/>
                <a:gd name="T2" fmla="*/ 540 w 540"/>
                <a:gd name="T3" fmla="*/ 534 h 534"/>
                <a:gd name="T4" fmla="*/ 540 w 540"/>
                <a:gd name="T5" fmla="*/ 0 h 534"/>
                <a:gd name="T6" fmla="*/ 0 w 540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534">
                  <a:moveTo>
                    <a:pt x="0" y="534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40" y="0"/>
                    <a:pt x="540" y="0"/>
                    <a:pt x="540" y="0"/>
                  </a:cubicBezTo>
                  <a:cubicBezTo>
                    <a:pt x="537" y="296"/>
                    <a:pt x="296" y="534"/>
                    <a:pt x="0" y="534"/>
                  </a:cubicBezTo>
                  <a:close/>
                </a:path>
              </a:pathLst>
            </a:custGeom>
            <a:solidFill>
              <a:srgbClr val="0D1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490CF93A-3641-4BD6-B414-9D8FF72D46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38" y="3240"/>
              <a:ext cx="540" cy="1080"/>
            </a:xfrm>
            <a:custGeom>
              <a:avLst/>
              <a:gdLst>
                <a:gd name="T0" fmla="*/ 540 w 540"/>
                <a:gd name="T1" fmla="*/ 546 h 1080"/>
                <a:gd name="T2" fmla="*/ 540 w 540"/>
                <a:gd name="T3" fmla="*/ 534 h 1080"/>
                <a:gd name="T4" fmla="*/ 0 w 540"/>
                <a:gd name="T5" fmla="*/ 0 h 1080"/>
                <a:gd name="T6" fmla="*/ 0 w 540"/>
                <a:gd name="T7" fmla="*/ 0 h 1080"/>
                <a:gd name="T8" fmla="*/ 0 w 540"/>
                <a:gd name="T9" fmla="*/ 1080 h 1080"/>
                <a:gd name="T10" fmla="*/ 0 w 540"/>
                <a:gd name="T11" fmla="*/ 1080 h 1080"/>
                <a:gd name="T12" fmla="*/ 540 w 540"/>
                <a:gd name="T13" fmla="*/ 546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080">
                  <a:moveTo>
                    <a:pt x="540" y="546"/>
                  </a:moveTo>
                  <a:cubicBezTo>
                    <a:pt x="540" y="534"/>
                    <a:pt x="540" y="534"/>
                    <a:pt x="540" y="534"/>
                  </a:cubicBezTo>
                  <a:cubicBezTo>
                    <a:pt x="537" y="238"/>
                    <a:pt x="29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0" y="1080"/>
                    <a:pt x="0" y="1080"/>
                    <a:pt x="0" y="1080"/>
                  </a:cubicBezTo>
                  <a:cubicBezTo>
                    <a:pt x="296" y="1080"/>
                    <a:pt x="537" y="842"/>
                    <a:pt x="540" y="546"/>
                  </a:cubicBezTo>
                  <a:close/>
                </a:path>
              </a:pathLst>
            </a:custGeom>
            <a:solidFill>
              <a:srgbClr val="212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283A5-2526-48B4-B760-C404E302A77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DF7E17-36A7-4676-BC70-AC259BE69F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gradFill flip="none" rotWithShape="1">
              <a:gsLst>
                <a:gs pos="0">
                  <a:srgbClr val="7C55A3"/>
                </a:gs>
                <a:gs pos="33000">
                  <a:srgbClr val="4C8AC8"/>
                </a:gs>
                <a:gs pos="67000">
                  <a:srgbClr val="47B98E"/>
                </a:gs>
                <a:gs pos="100000">
                  <a:srgbClr val="64B951"/>
                </a:gs>
              </a:gsLst>
              <a:lin ang="189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A9C0F99-ABCE-472B-A95C-B2510D01F1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D50CD3C-2520-4CDE-AB66-8D8E401E3E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3D41C42-F476-4869-B914-81B9D41C9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7C1B7F-3BA9-476F-B8E1-C0E047CA90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540D39F-E7E8-4E0F-97BE-B14AAE2735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A044101-546E-45E4-B062-A39F26FF10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017196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Color">
    <p:bg>
      <p:bgPr>
        <a:gradFill flip="none" rotWithShape="1">
          <a:gsLst>
            <a:gs pos="0">
              <a:srgbClr val="E14B92"/>
            </a:gs>
            <a:gs pos="60000">
              <a:srgbClr val="89529C"/>
            </a:gs>
            <a:gs pos="100000">
              <a:srgbClr val="82256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932804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9E69A-3DC1-4EF4-85C5-F2DC8224A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88823" cy="68562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473978-851F-4F65-AF68-24800E92394E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56BA8-590A-4028-A3BD-EBB4F41E7443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9855467" y="2024677"/>
            <a:ext cx="3499241" cy="1167475"/>
            <a:chOff x="547688" y="952500"/>
            <a:chExt cx="12190413" cy="40671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186E01-E5DD-4CF8-B980-31578D78DA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4297898A-7690-4887-A538-06925E324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EBE1A931-8ED4-4023-B1E7-E7C0FCB53C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3DFA30DE-FC15-4449-9A0C-173C6898F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C43BCA4-E25C-47F7-A5A5-C71BAFE37A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6476CD2B-51BA-4E82-9674-026AAE497F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F65A61BF-2424-45EF-AEBD-67F3A1E98F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39" y="1508929"/>
            <a:ext cx="9957816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987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US" sz="60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548640" y="3956227"/>
            <a:ext cx="9957816" cy="4620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5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TextBox 74"/>
          <p:cNvSpPr txBox="1"/>
          <p:nvPr userDrawn="1"/>
        </p:nvSpPr>
        <p:spPr>
          <a:xfrm>
            <a:off x="548640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1758586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696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47852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95853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56789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8274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992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226403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3902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11073384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60940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5767"/>
            <a:ext cx="11073384" cy="4651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557784" y="899112"/>
            <a:ext cx="11073384" cy="29260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69451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444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572767"/>
            <a:ext cx="11073384" cy="465441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57784" y="896112"/>
            <a:ext cx="11073384" cy="2926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392616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77899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729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243066" y="1307592"/>
            <a:ext cx="5378958" cy="49195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41833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85878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48640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47972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147304" y="1307593"/>
            <a:ext cx="3474720" cy="491958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493" indent="-228560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938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7033" indent="-156606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5431" indent="-150258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4551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0.xml"/><Relationship Id="rId18" Type="http://schemas.openxmlformats.org/officeDocument/2006/relationships/slideLayout" Target="../slideLayouts/slideLayout315.xml"/><Relationship Id="rId26" Type="http://schemas.openxmlformats.org/officeDocument/2006/relationships/slideLayout" Target="../slideLayouts/slideLayout323.xml"/><Relationship Id="rId21" Type="http://schemas.openxmlformats.org/officeDocument/2006/relationships/slideLayout" Target="../slideLayouts/slideLayout318.xml"/><Relationship Id="rId34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17" Type="http://schemas.openxmlformats.org/officeDocument/2006/relationships/slideLayout" Target="../slideLayouts/slideLayout314.xml"/><Relationship Id="rId25" Type="http://schemas.openxmlformats.org/officeDocument/2006/relationships/slideLayout" Target="../slideLayouts/slideLayout322.xml"/><Relationship Id="rId33" Type="http://schemas.openxmlformats.org/officeDocument/2006/relationships/slideLayout" Target="../slideLayouts/slideLayout330.xml"/><Relationship Id="rId38" Type="http://schemas.openxmlformats.org/officeDocument/2006/relationships/theme" Target="../theme/theme10.xml"/><Relationship Id="rId2" Type="http://schemas.openxmlformats.org/officeDocument/2006/relationships/slideLayout" Target="../slideLayouts/slideLayout299.xml"/><Relationship Id="rId16" Type="http://schemas.openxmlformats.org/officeDocument/2006/relationships/slideLayout" Target="../slideLayouts/slideLayout313.xml"/><Relationship Id="rId20" Type="http://schemas.openxmlformats.org/officeDocument/2006/relationships/slideLayout" Target="../slideLayouts/slideLayout317.xml"/><Relationship Id="rId29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24" Type="http://schemas.openxmlformats.org/officeDocument/2006/relationships/slideLayout" Target="../slideLayouts/slideLayout321.xml"/><Relationship Id="rId32" Type="http://schemas.openxmlformats.org/officeDocument/2006/relationships/slideLayout" Target="../slideLayouts/slideLayout329.xml"/><Relationship Id="rId37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02.xml"/><Relationship Id="rId15" Type="http://schemas.openxmlformats.org/officeDocument/2006/relationships/slideLayout" Target="../slideLayouts/slideLayout312.xml"/><Relationship Id="rId23" Type="http://schemas.openxmlformats.org/officeDocument/2006/relationships/slideLayout" Target="../slideLayouts/slideLayout320.xml"/><Relationship Id="rId28" Type="http://schemas.openxmlformats.org/officeDocument/2006/relationships/slideLayout" Target="../slideLayouts/slideLayout325.xml"/><Relationship Id="rId36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07.xml"/><Relationship Id="rId19" Type="http://schemas.openxmlformats.org/officeDocument/2006/relationships/slideLayout" Target="../slideLayouts/slideLayout316.xml"/><Relationship Id="rId31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slideLayout" Target="../slideLayouts/slideLayout311.xml"/><Relationship Id="rId22" Type="http://schemas.openxmlformats.org/officeDocument/2006/relationships/slideLayout" Target="../slideLayouts/slideLayout319.xml"/><Relationship Id="rId27" Type="http://schemas.openxmlformats.org/officeDocument/2006/relationships/slideLayout" Target="../slideLayouts/slideLayout324.xml"/><Relationship Id="rId30" Type="http://schemas.openxmlformats.org/officeDocument/2006/relationships/slideLayout" Target="../slideLayouts/slideLayout327.xml"/><Relationship Id="rId35" Type="http://schemas.openxmlformats.org/officeDocument/2006/relationships/slideLayout" Target="../slideLayouts/slideLayout332.xml"/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39.xml"/><Relationship Id="rId9" Type="http://schemas.openxmlformats.org/officeDocument/2006/relationships/slide" Target="../slides/slide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slideLayout" Target="../slideLayouts/slideLayout112.xml"/><Relationship Id="rId38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16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36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35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26" Type="http://schemas.openxmlformats.org/officeDocument/2006/relationships/slideLayout" Target="../slideLayouts/slideLayout144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39.xml"/><Relationship Id="rId34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slideLayout" Target="../slideLayouts/slideLayout143.xml"/><Relationship Id="rId33" Type="http://schemas.openxmlformats.org/officeDocument/2006/relationships/slideLayout" Target="../slideLayouts/slideLayout151.xml"/><Relationship Id="rId38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29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42.xml"/><Relationship Id="rId32" Type="http://schemas.openxmlformats.org/officeDocument/2006/relationships/slideLayout" Target="../slideLayouts/slideLayout150.xml"/><Relationship Id="rId37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36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31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45.xml"/><Relationship Id="rId30" Type="http://schemas.openxmlformats.org/officeDocument/2006/relationships/slideLayout" Target="../slideLayouts/slideLayout148.xml"/><Relationship Id="rId35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82.xml"/><Relationship Id="rId39" Type="http://schemas.openxmlformats.org/officeDocument/2006/relationships/slideLayout" Target="../slideLayouts/slideLayout195.xml"/><Relationship Id="rId21" Type="http://schemas.openxmlformats.org/officeDocument/2006/relationships/slideLayout" Target="../slideLayouts/slideLayout177.xml"/><Relationship Id="rId34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29" Type="http://schemas.openxmlformats.org/officeDocument/2006/relationships/slideLayout" Target="../slideLayouts/slideLayout185.xml"/><Relationship Id="rId41" Type="http://schemas.openxmlformats.org/officeDocument/2006/relationships/theme" Target="../theme/theme6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88.xml"/><Relationship Id="rId37" Type="http://schemas.openxmlformats.org/officeDocument/2006/relationships/slideLayout" Target="../slideLayouts/slideLayout193.xml"/><Relationship Id="rId40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28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31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Relationship Id="rId27" Type="http://schemas.openxmlformats.org/officeDocument/2006/relationships/slideLayout" Target="../slideLayouts/slideLayout183.xml"/><Relationship Id="rId30" Type="http://schemas.openxmlformats.org/officeDocument/2006/relationships/slideLayout" Target="../slideLayouts/slideLayout186.xml"/><Relationship Id="rId35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9.xml"/><Relationship Id="rId38" Type="http://schemas.openxmlformats.org/officeDocument/2006/relationships/slideLayout" Target="../slideLayouts/slideLayout1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26" Type="http://schemas.openxmlformats.org/officeDocument/2006/relationships/slideLayout" Target="../slideLayouts/slideLayout243.xml"/><Relationship Id="rId39" Type="http://schemas.openxmlformats.org/officeDocument/2006/relationships/slideLayout" Target="../slideLayouts/slideLayout256.xml"/><Relationship Id="rId21" Type="http://schemas.openxmlformats.org/officeDocument/2006/relationships/slideLayout" Target="../slideLayouts/slideLayout238.xml"/><Relationship Id="rId34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29" Type="http://schemas.openxmlformats.org/officeDocument/2006/relationships/slideLayout" Target="../slideLayouts/slideLayout246.xml"/><Relationship Id="rId41" Type="http://schemas.openxmlformats.org/officeDocument/2006/relationships/theme" Target="../theme/theme8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slideLayout" Target="../slideLayouts/slideLayout241.xml"/><Relationship Id="rId32" Type="http://schemas.openxmlformats.org/officeDocument/2006/relationships/slideLayout" Target="../slideLayouts/slideLayout249.xml"/><Relationship Id="rId37" Type="http://schemas.openxmlformats.org/officeDocument/2006/relationships/slideLayout" Target="../slideLayouts/slideLayout254.xml"/><Relationship Id="rId40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28" Type="http://schemas.openxmlformats.org/officeDocument/2006/relationships/slideLayout" Target="../slideLayouts/slideLayout245.xml"/><Relationship Id="rId36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31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Relationship Id="rId27" Type="http://schemas.openxmlformats.org/officeDocument/2006/relationships/slideLayout" Target="../slideLayouts/slideLayout244.xml"/><Relationship Id="rId30" Type="http://schemas.openxmlformats.org/officeDocument/2006/relationships/slideLayout" Target="../slideLayouts/slideLayout247.xml"/><Relationship Id="rId35" Type="http://schemas.openxmlformats.org/officeDocument/2006/relationships/slideLayout" Target="../slideLayouts/slideLayout252.xml"/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slideLayout" Target="../slideLayouts/slideLayout242.xml"/><Relationship Id="rId33" Type="http://schemas.openxmlformats.org/officeDocument/2006/relationships/slideLayout" Target="../slideLayouts/slideLayout250.xml"/><Relationship Id="rId38" Type="http://schemas.openxmlformats.org/officeDocument/2006/relationships/slideLayout" Target="../slideLayouts/slideLayout25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0.xml"/><Relationship Id="rId18" Type="http://schemas.openxmlformats.org/officeDocument/2006/relationships/slideLayout" Target="../slideLayouts/slideLayout275.xml"/><Relationship Id="rId26" Type="http://schemas.openxmlformats.org/officeDocument/2006/relationships/slideLayout" Target="../slideLayouts/slideLayout283.xml"/><Relationship Id="rId39" Type="http://schemas.openxmlformats.org/officeDocument/2006/relationships/slideLayout" Target="../slideLayouts/slideLayout296.xml"/><Relationship Id="rId21" Type="http://schemas.openxmlformats.org/officeDocument/2006/relationships/slideLayout" Target="../slideLayouts/slideLayout278.xml"/><Relationship Id="rId34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9.xml"/><Relationship Id="rId16" Type="http://schemas.openxmlformats.org/officeDocument/2006/relationships/slideLayout" Target="../slideLayouts/slideLayout273.xml"/><Relationship Id="rId20" Type="http://schemas.openxmlformats.org/officeDocument/2006/relationships/slideLayout" Target="../slideLayouts/slideLayout277.xml"/><Relationship Id="rId29" Type="http://schemas.openxmlformats.org/officeDocument/2006/relationships/slideLayout" Target="../slideLayouts/slideLayout286.xml"/><Relationship Id="rId41" Type="http://schemas.openxmlformats.org/officeDocument/2006/relationships/theme" Target="../theme/theme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24" Type="http://schemas.openxmlformats.org/officeDocument/2006/relationships/slideLayout" Target="../slideLayouts/slideLayout281.xml"/><Relationship Id="rId32" Type="http://schemas.openxmlformats.org/officeDocument/2006/relationships/slideLayout" Target="../slideLayouts/slideLayout289.xml"/><Relationship Id="rId37" Type="http://schemas.openxmlformats.org/officeDocument/2006/relationships/slideLayout" Target="../slideLayouts/slideLayout294.xml"/><Relationship Id="rId40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272.xml"/><Relationship Id="rId23" Type="http://schemas.openxmlformats.org/officeDocument/2006/relationships/slideLayout" Target="../slideLayouts/slideLayout280.xml"/><Relationship Id="rId28" Type="http://schemas.openxmlformats.org/officeDocument/2006/relationships/slideLayout" Target="../slideLayouts/slideLayout285.xml"/><Relationship Id="rId36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67.xml"/><Relationship Id="rId19" Type="http://schemas.openxmlformats.org/officeDocument/2006/relationships/slideLayout" Target="../slideLayouts/slideLayout276.xml"/><Relationship Id="rId31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71.xml"/><Relationship Id="rId22" Type="http://schemas.openxmlformats.org/officeDocument/2006/relationships/slideLayout" Target="../slideLayouts/slideLayout279.xml"/><Relationship Id="rId27" Type="http://schemas.openxmlformats.org/officeDocument/2006/relationships/slideLayout" Target="../slideLayouts/slideLayout284.xml"/><Relationship Id="rId30" Type="http://schemas.openxmlformats.org/officeDocument/2006/relationships/slideLayout" Target="../slideLayouts/slideLayout287.xml"/><Relationship Id="rId35" Type="http://schemas.openxmlformats.org/officeDocument/2006/relationships/slideLayout" Target="../slideLayouts/slideLayout292.xml"/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9.xml"/><Relationship Id="rId17" Type="http://schemas.openxmlformats.org/officeDocument/2006/relationships/slideLayout" Target="../slideLayouts/slideLayout274.xml"/><Relationship Id="rId25" Type="http://schemas.openxmlformats.org/officeDocument/2006/relationships/slideLayout" Target="../slideLayouts/slideLayout282.xml"/><Relationship Id="rId33" Type="http://schemas.openxmlformats.org/officeDocument/2006/relationships/slideLayout" Target="../slideLayouts/slideLayout290.xml"/><Relationship Id="rId38" Type="http://schemas.openxmlformats.org/officeDocument/2006/relationships/slideLayout" Target="../slideLayouts/slideLayout2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3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23" r:id="rId2"/>
    <p:sldLayoutId id="2147483742" r:id="rId3"/>
    <p:sldLayoutId id="2147483741" r:id="rId4"/>
    <p:sldLayoutId id="2147483670" r:id="rId5"/>
    <p:sldLayoutId id="2147483740" r:id="rId6"/>
    <p:sldLayoutId id="2147483744" r:id="rId7"/>
    <p:sldLayoutId id="2147483743" r:id="rId8"/>
    <p:sldLayoutId id="2147483654" r:id="rId9"/>
    <p:sldLayoutId id="2147483725" r:id="rId10"/>
    <p:sldLayoutId id="2147483738" r:id="rId11"/>
    <p:sldLayoutId id="2147483739" r:id="rId12"/>
    <p:sldLayoutId id="2147483661" r:id="rId13"/>
    <p:sldLayoutId id="2147483726" r:id="rId14"/>
    <p:sldLayoutId id="2147483673" r:id="rId15"/>
    <p:sldLayoutId id="2147483727" r:id="rId16"/>
    <p:sldLayoutId id="2147483662" r:id="rId17"/>
    <p:sldLayoutId id="2147483728" r:id="rId18"/>
    <p:sldLayoutId id="2147483736" r:id="rId19"/>
    <p:sldLayoutId id="2147483737" r:id="rId20"/>
    <p:sldLayoutId id="2147483691" r:id="rId21"/>
    <p:sldLayoutId id="2147483729" r:id="rId22"/>
    <p:sldLayoutId id="2147483692" r:id="rId23"/>
    <p:sldLayoutId id="2147483730" r:id="rId24"/>
    <p:sldLayoutId id="2147483711" r:id="rId25"/>
    <p:sldLayoutId id="2147483731" r:id="rId26"/>
    <p:sldLayoutId id="2147483746" r:id="rId27"/>
    <p:sldLayoutId id="2147483722" r:id="rId28"/>
    <p:sldLayoutId id="2147483732" r:id="rId29"/>
    <p:sldLayoutId id="2147483657" r:id="rId30"/>
    <p:sldLayoutId id="2147483733" r:id="rId31"/>
    <p:sldLayoutId id="2147483659" r:id="rId32"/>
    <p:sldLayoutId id="2147483734" r:id="rId33"/>
    <p:sldLayoutId id="2147483747" r:id="rId34"/>
    <p:sldLayoutId id="2147483748" r:id="rId35"/>
  </p:sldLayoutIdLst>
  <p:transition spd="med"/>
  <p:hf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0BF9D3-5AD2-423C-8CDC-637BC5696E81}" type="slidenum">
              <a:rPr lang="en-US" smtClean="0"/>
              <a:t>‹#›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115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  <p:sldLayoutId id="2147484065" r:id="rId24"/>
    <p:sldLayoutId id="2147484066" r:id="rId25"/>
    <p:sldLayoutId id="2147484067" r:id="rId26"/>
    <p:sldLayoutId id="2147484068" r:id="rId27"/>
    <p:sldLayoutId id="2147484069" r:id="rId28"/>
    <p:sldLayoutId id="2147484070" r:id="rId29"/>
    <p:sldLayoutId id="2147484071" r:id="rId30"/>
    <p:sldLayoutId id="2147484072" r:id="rId31"/>
    <p:sldLayoutId id="2147484073" r:id="rId32"/>
    <p:sldLayoutId id="2147484074" r:id="rId33"/>
    <p:sldLayoutId id="2147484075" r:id="rId34"/>
    <p:sldLayoutId id="2147484076" r:id="rId35"/>
    <p:sldLayoutId id="2147484077" r:id="rId36"/>
    <p:sldLayoutId id="2147484078" r:id="rId37"/>
  </p:sldLayoutIdLst>
  <p:transition spd="med"/>
  <p:txStyles>
    <p:titleStyle>
      <a:lvl1pPr algn="ctr" defTabSz="1218621" rtl="0" eaLnBrk="1" latinLnBrk="0" hangingPunct="1">
        <a:spcBef>
          <a:spcPct val="0"/>
        </a:spcBef>
        <a:buNone/>
        <a:defRPr sz="4299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3" indent="-456983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30" indent="-380819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76" indent="-304656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587" indent="-304656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897" indent="-304656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07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518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6982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13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1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2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86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4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C05467-4528-0AA5-9B8D-0307C13A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0A7CA-4C76-72F6-26A8-806BC22E2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D28E9-B62B-9BF3-B71D-9F0338764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6D8A0-D39D-4855-B819-42E8035332BA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4715C-4948-A5B1-5965-423A07042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DD654-6369-72F7-1D7E-AF659E0C6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075C4-B531-415E-84DE-FD781A91E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8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black">
          <a:xfrm flipV="1">
            <a:off x="3175" y="6309200"/>
            <a:ext cx="12192000" cy="546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45139" y="6452360"/>
            <a:ext cx="3594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U.S.  | 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87797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60" r:id="rId6"/>
    <p:sldLayoutId id="2147483766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96401E7-DA08-126E-49F5-DF40A4D052B8}"/>
              </a:ext>
            </a:extLst>
          </p:cNvPr>
          <p:cNvSpPr/>
          <p:nvPr userDrawn="1"/>
        </p:nvSpPr>
        <p:spPr>
          <a:xfrm>
            <a:off x="1547471" y="6363028"/>
            <a:ext cx="6472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2023 Lenovo Confidential. All rights reserved. | US TopSeller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57917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</p:sldLayoutIdLst>
  <p:transition spd="med"/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076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  <p:sldLayoutId id="2147483839" r:id="rId30"/>
    <p:sldLayoutId id="2147483840" r:id="rId31"/>
    <p:sldLayoutId id="2147483841" r:id="rId32"/>
    <p:sldLayoutId id="2147483842" r:id="rId33"/>
    <p:sldLayoutId id="2147483843" r:id="rId34"/>
    <p:sldLayoutId id="2147483844" r:id="rId35"/>
    <p:sldLayoutId id="2147483845" r:id="rId36"/>
    <p:sldLayoutId id="2147483847" r:id="rId37"/>
    <p:sldLayoutId id="2147483935" r:id="rId38"/>
    <p:sldLayoutId id="2147484079" r:id="rId39"/>
  </p:sldLayoutIdLst>
  <p:transition spd="med"/>
  <p:hf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8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8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  <p:sldLayoutId id="2147483875" r:id="rId27"/>
    <p:sldLayoutId id="2147483876" r:id="rId28"/>
    <p:sldLayoutId id="2147483877" r:id="rId29"/>
    <p:sldLayoutId id="2147483878" r:id="rId30"/>
    <p:sldLayoutId id="2147483879" r:id="rId31"/>
    <p:sldLayoutId id="2147483880" r:id="rId32"/>
    <p:sldLayoutId id="2147483881" r:id="rId33"/>
    <p:sldLayoutId id="2147483882" r:id="rId34"/>
    <p:sldLayoutId id="2147483883" r:id="rId35"/>
    <p:sldLayoutId id="2147483884" r:id="rId36"/>
    <p:sldLayoutId id="2147483885" r:id="rId37"/>
    <p:sldLayoutId id="2147483886" r:id="rId38"/>
  </p:sldLayoutIdLst>
  <p:transition spd="med"/>
  <p:hf hd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04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  <p:sldLayoutId id="2147483917" r:id="rId23"/>
    <p:sldLayoutId id="2147483918" r:id="rId24"/>
    <p:sldLayoutId id="2147483919" r:id="rId25"/>
    <p:sldLayoutId id="2147483920" r:id="rId26"/>
    <p:sldLayoutId id="2147483921" r:id="rId27"/>
    <p:sldLayoutId id="2147483922" r:id="rId28"/>
    <p:sldLayoutId id="2147483923" r:id="rId29"/>
    <p:sldLayoutId id="2147483924" r:id="rId30"/>
    <p:sldLayoutId id="2147483925" r:id="rId31"/>
    <p:sldLayoutId id="2147483926" r:id="rId32"/>
    <p:sldLayoutId id="2147483927" r:id="rId33"/>
    <p:sldLayoutId id="2147483928" r:id="rId34"/>
    <p:sldLayoutId id="2147483929" r:id="rId35"/>
    <p:sldLayoutId id="2147483930" r:id="rId36"/>
    <p:sldLayoutId id="2147483931" r:id="rId37"/>
    <p:sldLayoutId id="2147483932" r:id="rId38"/>
    <p:sldLayoutId id="2147483933" r:id="rId39"/>
    <p:sldLayoutId id="2147483934" r:id="rId40"/>
  </p:sldLayoutIdLst>
  <p:transition spd="med"/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25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2025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747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  <p:sldLayoutId id="2147483983" r:id="rId24"/>
    <p:sldLayoutId id="2147483984" r:id="rId25"/>
    <p:sldLayoutId id="2147483985" r:id="rId26"/>
    <p:sldLayoutId id="2147483986" r:id="rId27"/>
    <p:sldLayoutId id="2147483987" r:id="rId28"/>
    <p:sldLayoutId id="2147483988" r:id="rId29"/>
    <p:sldLayoutId id="2147483989" r:id="rId30"/>
    <p:sldLayoutId id="2147483990" r:id="rId31"/>
    <p:sldLayoutId id="2147483991" r:id="rId32"/>
    <p:sldLayoutId id="2147483992" r:id="rId33"/>
    <p:sldLayoutId id="2147483993" r:id="rId34"/>
    <p:sldLayoutId id="2147483994" r:id="rId35"/>
    <p:sldLayoutId id="2147483995" r:id="rId36"/>
    <p:sldLayoutId id="2147483996" r:id="rId37"/>
    <p:sldLayoutId id="2147483997" r:id="rId38"/>
    <p:sldLayoutId id="2147483998" r:id="rId39"/>
    <p:sldLayoutId id="2147483999" r:id="rId4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Arial" pitchFamily="34" charset="0"/>
                <a:cs typeface="Arial" pitchFamily="34" charset="0"/>
              </a:rPr>
              <a:t>2024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703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  <p:sldLayoutId id="2147484017" r:id="rId17"/>
    <p:sldLayoutId id="2147484018" r:id="rId18"/>
    <p:sldLayoutId id="2147484019" r:id="rId19"/>
    <p:sldLayoutId id="2147484020" r:id="rId20"/>
    <p:sldLayoutId id="2147484021" r:id="rId21"/>
    <p:sldLayoutId id="2147484022" r:id="rId22"/>
    <p:sldLayoutId id="2147484023" r:id="rId23"/>
    <p:sldLayoutId id="2147484024" r:id="rId24"/>
    <p:sldLayoutId id="2147484025" r:id="rId25"/>
    <p:sldLayoutId id="2147484026" r:id="rId26"/>
    <p:sldLayoutId id="2147484027" r:id="rId27"/>
    <p:sldLayoutId id="2147484028" r:id="rId28"/>
    <p:sldLayoutId id="2147484029" r:id="rId29"/>
    <p:sldLayoutId id="2147484030" r:id="rId30"/>
    <p:sldLayoutId id="2147484031" r:id="rId31"/>
    <p:sldLayoutId id="2147484032" r:id="rId32"/>
    <p:sldLayoutId id="2147484033" r:id="rId33"/>
    <p:sldLayoutId id="2147484034" r:id="rId34"/>
    <p:sldLayoutId id="2147484035" r:id="rId35"/>
    <p:sldLayoutId id="2147484036" r:id="rId36"/>
    <p:sldLayoutId id="2147484037" r:id="rId37"/>
    <p:sldLayoutId id="2147484038" r:id="rId38"/>
    <p:sldLayoutId id="2147484039" r:id="rId39"/>
    <p:sldLayoutId id="2147484040" r:id="rId40"/>
  </p:sldLayoutIdLst>
  <p:transition spd="med"/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05.png"/><Relationship Id="rId5" Type="http://schemas.openxmlformats.org/officeDocument/2006/relationships/hyperlink" Target="https://smartfind.lenovo.com/#/" TargetMode="External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9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hyperlink" Target="https://smartfind.lenovo.com/#/" TargetMode="Externa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Relationship Id="rId9" Type="http://schemas.openxmlformats.org/officeDocument/2006/relationships/image" Target="../media/image10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hyperlink" Target="https://smartfind.lenovo.com/#/" TargetMode="External"/><Relationship Id="rId7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ccftech.com/amd-nasdaq-selling-20-percent-shares-private-equity-silver-lake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ccftech.com/amd-nasdaq-selling-20-percent-shares-private-equity-silver-lake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flag in front of a lake&#10;&#10;Description automatically generated">
            <a:extLst>
              <a:ext uri="{FF2B5EF4-FFF2-40B4-BE49-F238E27FC236}">
                <a16:creationId xmlns:a16="http://schemas.microsoft.com/office/drawing/2014/main" id="{9DBFFE43-80B4-9482-6DA0-BC938E3471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</a:blip>
          <a:srcRect t="9908" r="1710" b="7138"/>
          <a:stretch/>
        </p:blipFill>
        <p:spPr>
          <a:xfrm>
            <a:off x="0" y="1"/>
            <a:ext cx="12188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73E5C-131A-4F5E-B143-AAAEEED1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Topseller Quick Reference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EBFB8-71DD-445E-B9C2-482CED3914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Canada. | March 2025</a:t>
            </a:r>
          </a:p>
        </p:txBody>
      </p:sp>
    </p:spTree>
    <p:extLst>
      <p:ext uri="{BB962C8B-B14F-4D97-AF65-F5344CB8AC3E}">
        <p14:creationId xmlns:p14="http://schemas.microsoft.com/office/powerpoint/2010/main" val="20200504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83D49E-0195-4B3D-81B5-1FF8D8EF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ThinkCentre &amp; Lenovo Desktops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371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err="1"/>
              <a:t>TopSeller</a:t>
            </a:r>
            <a:r>
              <a:rPr lang="en-US"/>
              <a:t> model strategy</a:t>
            </a:r>
          </a:p>
          <a:p>
            <a:pPr lvl="1">
              <a:lnSpc>
                <a:spcPct val="100000"/>
              </a:lnSpc>
            </a:pPr>
            <a:r>
              <a:rPr lang="en-US" err="1"/>
              <a:t>WiFi</a:t>
            </a:r>
            <a:r>
              <a:rPr lang="en-US"/>
              <a:t> 6E in all models*</a:t>
            </a:r>
          </a:p>
          <a:p>
            <a:pPr lvl="1">
              <a:lnSpc>
                <a:spcPct val="100000"/>
              </a:lnSpc>
            </a:pPr>
            <a:r>
              <a:rPr lang="en-US"/>
              <a:t>vPro on all i5 models*</a:t>
            </a:r>
          </a:p>
          <a:p>
            <a:pPr lvl="1">
              <a:lnSpc>
                <a:spcPct val="100000"/>
              </a:lnSpc>
            </a:pPr>
            <a:r>
              <a:rPr lang="en-US"/>
              <a:t>16GB memory baseline*</a:t>
            </a:r>
          </a:p>
          <a:p>
            <a:pPr lvl="1">
              <a:lnSpc>
                <a:spcPct val="100000"/>
              </a:lnSpc>
            </a:pPr>
            <a:r>
              <a:rPr lang="en-US"/>
              <a:t>Open DIMM on all models*</a:t>
            </a:r>
          </a:p>
          <a:p>
            <a:pPr lvl="1">
              <a:lnSpc>
                <a:spcPct val="100000"/>
              </a:lnSpc>
            </a:pPr>
            <a:r>
              <a:rPr lang="en-US"/>
              <a:t>DP in optional video port*</a:t>
            </a:r>
          </a:p>
          <a:p>
            <a:pPr lvl="1">
              <a:lnSpc>
                <a:spcPct val="100000"/>
              </a:lnSpc>
            </a:pPr>
            <a:r>
              <a:rPr lang="en-US"/>
              <a:t>Drop-ship models with 32GB+ memory</a:t>
            </a:r>
          </a:p>
          <a:p>
            <a:pPr lvl="1">
              <a:lnSpc>
                <a:spcPct val="100000"/>
              </a:lnSpc>
            </a:pPr>
            <a:r>
              <a:rPr lang="en-US"/>
              <a:t>Drop-ship models with discrete GPU</a:t>
            </a:r>
          </a:p>
          <a:p>
            <a:pPr lvl="1">
              <a:lnSpc>
                <a:spcPct val="100000"/>
              </a:lnSpc>
            </a:pPr>
            <a:endParaRPr lang="en-US"/>
          </a:p>
          <a:p>
            <a:pPr lvl="1">
              <a:lnSpc>
                <a:spcPct val="100000"/>
              </a:lnSpc>
            </a:pPr>
            <a:endParaRPr lang="en-US"/>
          </a:p>
          <a:p>
            <a:pPr lvl="1">
              <a:lnSpc>
                <a:spcPct val="100000"/>
              </a:lnSpc>
            </a:pPr>
            <a:endParaRPr lang="en-US"/>
          </a:p>
          <a:p>
            <a:pPr lvl="1">
              <a:lnSpc>
                <a:spcPct val="100000"/>
              </a:lnSpc>
            </a:pPr>
            <a:endParaRPr lang="en-US"/>
          </a:p>
          <a:p>
            <a:pPr lvl="1">
              <a:lnSpc>
                <a:spcPct val="100000"/>
              </a:lnSpc>
            </a:pPr>
            <a:endParaRPr lang="en-US"/>
          </a:p>
          <a:p>
            <a:pPr lvl="1">
              <a:lnSpc>
                <a:spcPct val="100000"/>
              </a:lnSpc>
            </a:pPr>
            <a:endParaRPr lang="en-US"/>
          </a:p>
          <a:p>
            <a:pPr marL="380819" lvl="1" indent="0" algn="r">
              <a:lnSpc>
                <a:spcPct val="100000"/>
              </a:lnSpc>
              <a:buNone/>
            </a:pPr>
            <a:r>
              <a:rPr lang="en-US" sz="1100"/>
              <a:t>*where possible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0DF5D4-41E8-0FF9-F041-43B3AF2B12B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E62D9-DE93-F326-E10F-0C659AF68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5" r="-63"/>
          <a:stretch/>
        </p:blipFill>
        <p:spPr>
          <a:xfrm>
            <a:off x="3248" y="893"/>
            <a:ext cx="6563517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191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ThinkCentre &amp; Lenovo Desktops</a:t>
            </a:r>
          </a:p>
        </p:txBody>
      </p:sp>
      <p:pic>
        <p:nvPicPr>
          <p:cNvPr id="37" name="Picture 3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1A633A-BB6A-4384-9254-BD283E03A9E3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5  ]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AFA8C8-F5AE-4D63-96CF-4CB0847882B7}"/>
              </a:ext>
            </a:extLst>
          </p:cNvPr>
          <p:cNvSpPr txBox="1">
            <a:spLocks/>
          </p:cNvSpPr>
          <p:nvPr/>
        </p:nvSpPr>
        <p:spPr bwMode="white">
          <a:xfrm>
            <a:off x="7315588" y="4823810"/>
            <a:ext cx="309772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Small Form Factor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(M70s/M75s/M80s/M90s)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B3FE2C-37B2-4A33-8900-ABBB4240380D}"/>
              </a:ext>
            </a:extLst>
          </p:cNvPr>
          <p:cNvSpPr txBox="1">
            <a:spLocks/>
          </p:cNvSpPr>
          <p:nvPr/>
        </p:nvSpPr>
        <p:spPr bwMode="white">
          <a:xfrm>
            <a:off x="9878519" y="4537862"/>
            <a:ext cx="2226650" cy="313724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Tower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(M70t/M80t/M90t)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150E1D-3593-4798-AD23-90FEEF61702A}"/>
              </a:ext>
            </a:extLst>
          </p:cNvPr>
          <p:cNvSpPr txBox="1">
            <a:spLocks/>
          </p:cNvSpPr>
          <p:nvPr/>
        </p:nvSpPr>
        <p:spPr bwMode="white">
          <a:xfrm>
            <a:off x="3465443" y="5534789"/>
            <a:ext cx="2975113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Tiny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(Neo 50q/M70q/M75q/M80q/M90q)</a:t>
            </a:r>
          </a:p>
        </p:txBody>
      </p:sp>
      <p:pic>
        <p:nvPicPr>
          <p:cNvPr id="26" name="Picture 2" descr="images">
            <a:extLst>
              <a:ext uri="{FF2B5EF4-FFF2-40B4-BE49-F238E27FC236}">
                <a16:creationId xmlns:a16="http://schemas.microsoft.com/office/drawing/2014/main" id="{204DEB7B-B074-4895-985B-8F94F326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7164" y="976428"/>
            <a:ext cx="4532070" cy="38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s">
            <a:extLst>
              <a:ext uri="{FF2B5EF4-FFF2-40B4-BE49-F238E27FC236}">
                <a16:creationId xmlns:a16="http://schemas.microsoft.com/office/drawing/2014/main" id="{D14B6C67-8311-4400-A746-07D19DEB3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810" y="1566009"/>
            <a:ext cx="4091287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images">
            <a:extLst>
              <a:ext uri="{FF2B5EF4-FFF2-40B4-BE49-F238E27FC236}">
                <a16:creationId xmlns:a16="http://schemas.microsoft.com/office/drawing/2014/main" id="{1F25C759-7C95-4108-B587-33A88D43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7543" y="3217980"/>
            <a:ext cx="2799941" cy="23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inkCentre Neo 50s (Intel) SFF | Energy-efficient business desktop | Lenovo  US">
            <a:extLst>
              <a:ext uri="{FF2B5EF4-FFF2-40B4-BE49-F238E27FC236}">
                <a16:creationId xmlns:a16="http://schemas.microsoft.com/office/drawing/2014/main" id="{4ABEE340-53F1-E443-F757-9C6FA4BE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45" y="2492786"/>
            <a:ext cx="3216619" cy="25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7B78D2-500A-C572-5146-140AC06757B7}"/>
              </a:ext>
            </a:extLst>
          </p:cNvPr>
          <p:cNvSpPr txBox="1">
            <a:spLocks/>
          </p:cNvSpPr>
          <p:nvPr/>
        </p:nvSpPr>
        <p:spPr bwMode="white">
          <a:xfrm>
            <a:off x="5630209" y="5169897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Neo Small Form Factor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(Neo50s)</a:t>
            </a:r>
          </a:p>
        </p:txBody>
      </p:sp>
      <p:pic>
        <p:nvPicPr>
          <p:cNvPr id="3" name="Picture 6" descr="images">
            <a:extLst>
              <a:ext uri="{FF2B5EF4-FFF2-40B4-BE49-F238E27FC236}">
                <a16:creationId xmlns:a16="http://schemas.microsoft.com/office/drawing/2014/main" id="{102AC4DC-3AD5-228A-BF5C-663231E6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" y="2082794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3128F2-9002-342D-A1CE-AA311052CBA8}"/>
              </a:ext>
            </a:extLst>
          </p:cNvPr>
          <p:cNvSpPr txBox="1">
            <a:spLocks/>
          </p:cNvSpPr>
          <p:nvPr/>
        </p:nvSpPr>
        <p:spPr bwMode="white">
          <a:xfrm>
            <a:off x="-3651" y="1556337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M75q Gen 2 Tiny  (Pictured with optional Tiny-in-One)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35C8A-3DB9-CF59-F58E-A2E68334F45B}"/>
              </a:ext>
            </a:extLst>
          </p:cNvPr>
          <p:cNvSpPr txBox="1"/>
          <p:nvPr/>
        </p:nvSpPr>
        <p:spPr>
          <a:xfrm>
            <a:off x="417070" y="291728"/>
            <a:ext cx="6561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&amp; Lenovo Desktops</a:t>
            </a:r>
          </a:p>
        </p:txBody>
      </p:sp>
    </p:spTree>
    <p:extLst>
      <p:ext uri="{BB962C8B-B14F-4D97-AF65-F5344CB8AC3E}">
        <p14:creationId xmlns:p14="http://schemas.microsoft.com/office/powerpoint/2010/main" val="317894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ThinkCentre M series Tiny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49CE1-C206-4895-B69B-C720E9753EDC}"/>
              </a:ext>
            </a:extLst>
          </p:cNvPr>
          <p:cNvSpPr txBox="1"/>
          <p:nvPr/>
        </p:nvSpPr>
        <p:spPr>
          <a:xfrm>
            <a:off x="8660330" y="1014628"/>
            <a:ext cx="3004448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D8B46-F371-4082-BFEC-033DE3553A8E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2 OF 3  ]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E6019E-ECDC-4CDF-A472-4351A4D1C79A}"/>
              </a:ext>
            </a:extLst>
          </p:cNvPr>
          <p:cNvSpPr txBox="1">
            <a:spLocks/>
          </p:cNvSpPr>
          <p:nvPr/>
        </p:nvSpPr>
        <p:spPr bwMode="white">
          <a:xfrm>
            <a:off x="9357872" y="3181265"/>
            <a:ext cx="1991628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Tiny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794A9DE-3024-4B6C-9F21-CFB767EE8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100735"/>
              </p:ext>
            </p:extLst>
          </p:nvPr>
        </p:nvGraphicFramePr>
        <p:xfrm>
          <a:off x="1469773" y="1179669"/>
          <a:ext cx="6759153" cy="23001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77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92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670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18168">
                  <a:extLst>
                    <a:ext uri="{9D8B030D-6E8A-4147-A177-3AD203B41FA5}">
                      <a16:colId xmlns:a16="http://schemas.microsoft.com/office/drawing/2014/main" val="3445883400"/>
                    </a:ext>
                  </a:extLst>
                </a:gridCol>
                <a:gridCol w="12299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7110">
                  <a:extLst>
                    <a:ext uri="{9D8B030D-6E8A-4147-A177-3AD203B41FA5}">
                      <a16:colId xmlns:a16="http://schemas.microsoft.com/office/drawing/2014/main" val="1543529604"/>
                    </a:ext>
                  </a:extLst>
                </a:gridCol>
              </a:tblGrid>
              <a:tr h="284603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/>
                          <a:ea typeface="Arial" charset="0"/>
                          <a:cs typeface="Arial"/>
                        </a:rPr>
                        <a:t>M70q Tiny Gen 5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$1,149</a:t>
                      </a:r>
                    </a:p>
                  </a:txBody>
                  <a:tcPr marL="91439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$1,339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$1,369</a:t>
                      </a:r>
                    </a:p>
                  </a:txBody>
                  <a:tcPr marL="91439" marR="0" marT="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$1,699</a:t>
                      </a:r>
                    </a:p>
                  </a:txBody>
                  <a:tcPr marL="91439" marR="0" marT="0" marB="0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121898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$1,899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91438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100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Rebate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125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Rebate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125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Rebate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125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Rebate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125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Rebate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12TD001MUS/CA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12TD001UUS/CA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12TD001RUS/CA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12TD001KUS/CA</a:t>
                      </a:r>
                    </a:p>
                  </a:txBody>
                  <a:tcPr marL="7620" marR="7620" marT="7620" marB="0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12TD001SUS/CA</a:t>
                      </a: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Core i3-14100T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i5-14400T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Core i5-14400T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Core i7-14700T</a:t>
                      </a:r>
                    </a:p>
                  </a:txBody>
                  <a:tcPr marL="9525" marR="9525" marT="9525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Core i7-14700T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16GB SO-DIMM DDR5-4800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16GB SO-DIMM DDR5-4800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16GB SO-DIMM DDR5-4800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16GB SO-DIMM DDR5-5600</a:t>
                      </a:r>
                    </a:p>
                  </a:txBody>
                  <a:tcPr marL="9525" marR="9525" marT="9525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32GB SO-DIMM DDR5-5600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  256GB SSD M.2 PCIe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1TB SSD M.2 PCIe</a:t>
                      </a:r>
                    </a:p>
                  </a:txBody>
                  <a:tcPr marL="9524" marR="9524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 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1440" lvl="0" 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 11 Pro 64</a:t>
                      </a:r>
                    </a:p>
                  </a:txBody>
                  <a:tcPr marL="9524" marR="9524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144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4" marR="9524" marT="9524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7" name="Picture 10" descr="images">
            <a:extLst>
              <a:ext uri="{FF2B5EF4-FFF2-40B4-BE49-F238E27FC236}">
                <a16:creationId xmlns:a16="http://schemas.microsoft.com/office/drawing/2014/main" id="{90050157-A431-46CD-B817-B3805BA76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7216" y="1382152"/>
            <a:ext cx="1931775" cy="1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19706C9-EEA5-067F-B4A8-499A98868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591846"/>
              </p:ext>
            </p:extLst>
          </p:nvPr>
        </p:nvGraphicFramePr>
        <p:xfrm>
          <a:off x="8633" y="3700729"/>
          <a:ext cx="4226482" cy="230013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7726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718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873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946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4603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/>
                          <a:ea typeface="Arial" charset="0"/>
                          <a:cs typeface="Arial"/>
                        </a:rPr>
                        <a:t>M90q Tiny Gen 5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$1,639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$1,759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$2,239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80934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12TH000EUS/CA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12TH000XUS/CA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12TH0010US/CA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   Core i5-14500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   Core i5-14500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   Core i7-14700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3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16GB SO-DIMM DDR5-4800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32GB SO-DIMM DDR5-4800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32GB SO-DIMM DDR5-5200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  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4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E729E88-14B4-B844-75A8-75115C25E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568456"/>
              </p:ext>
            </p:extLst>
          </p:nvPr>
        </p:nvGraphicFramePr>
        <p:xfrm>
          <a:off x="5525237" y="3698582"/>
          <a:ext cx="2872332" cy="225247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935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197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590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8706">
                <a:tc rowSpan="8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/>
                          <a:ea typeface="Arial" charset="0"/>
                          <a:cs typeface="Arial"/>
                        </a:rPr>
                        <a:t>M75q Tiny G5</a:t>
                      </a:r>
                    </a:p>
                  </a:txBody>
                  <a:tcPr marL="0" marR="0" marT="91440" marB="0" vert="vert270" anchor="ctr">
                    <a:lnL>
                      <a:noFill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$1,279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$1,569</a:t>
                      </a:r>
                    </a:p>
                  </a:txBody>
                  <a:tcPr marL="91439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1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225 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Rebate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</a:t>
                      </a: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100 </a:t>
                      </a: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Rebate</a:t>
                      </a:r>
                      <a:r>
                        <a:rPr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 </a:t>
                      </a:r>
                      <a:endParaRPr kumimoji="0" lang="en-US"/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3810"/>
                  </a:ext>
                </a:extLst>
              </a:tr>
              <a:tr h="27511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12RQ000KUS/CA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     12RQ000MUS/CA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AMD Ryzen 5 PRO 8500GE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AMD Ryzen 7 PRO 8700GE 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33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16GB SO-DIMM DDR5-5200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16GB SO-DIMM DDR5-5200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2280 PCIe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512GB SSD M.2 2280 PCIe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</a:t>
                      </a:r>
                    </a:p>
                    <a:p>
                      <a:pPr marL="91440" algn="ctr" rtl="0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 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303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8" name="Picture 8" descr="images">
            <a:extLst>
              <a:ext uri="{FF2B5EF4-FFF2-40B4-BE49-F238E27FC236}">
                <a16:creationId xmlns:a16="http://schemas.microsoft.com/office/drawing/2014/main" id="{5D53CBA9-CCB1-A9D7-2106-C59413056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7958" y="3813620"/>
            <a:ext cx="1301051" cy="23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s">
            <a:extLst>
              <a:ext uri="{FF2B5EF4-FFF2-40B4-BE49-F238E27FC236}">
                <a16:creationId xmlns:a16="http://schemas.microsoft.com/office/drawing/2014/main" id="{B20220E4-D679-4DA2-C5D1-F6ED50073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3551" y="924832"/>
            <a:ext cx="2714238" cy="233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s">
            <a:extLst>
              <a:ext uri="{FF2B5EF4-FFF2-40B4-BE49-F238E27FC236}">
                <a16:creationId xmlns:a16="http://schemas.microsoft.com/office/drawing/2014/main" id="{1006A727-BFC7-1F75-5522-01D36F84B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9583" y="3418222"/>
            <a:ext cx="3670302" cy="30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13255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ThinkCentre Small Form Factor Desktops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A7624-B46C-458D-B488-CB41A1FA2B7D}"/>
              </a:ext>
            </a:extLst>
          </p:cNvPr>
          <p:cNvSpPr txBox="1"/>
          <p:nvPr/>
        </p:nvSpPr>
        <p:spPr>
          <a:xfrm>
            <a:off x="8660330" y="1022866"/>
            <a:ext cx="3095065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F33E5-442C-4E9D-87D2-9FA187E13437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5 OF 8  ]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88D4B0-A492-4E86-9D50-2344D43AB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181970"/>
              </p:ext>
            </p:extLst>
          </p:nvPr>
        </p:nvGraphicFramePr>
        <p:xfrm>
          <a:off x="3674251" y="1151948"/>
          <a:ext cx="2585024" cy="252777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66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9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59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8886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latin typeface="Arial"/>
                          <a:ea typeface="Arial" charset="0"/>
                          <a:cs typeface="Arial"/>
                        </a:rPr>
                        <a:t>M90s SFF Gen 5</a:t>
                      </a: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$1,769</a:t>
                      </a:r>
                      <a:endParaRPr lang="en-US" dirty="0"/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$2,199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140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404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12V4001BUS/CA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12V40002US/CA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i5-14500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Core i5-12500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2x 8GB UDIMM DDR5-4400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2x 8GB UDIMM DDR5-4400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2xDP,1xHDMI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2xDP,1xHDMI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372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3" name="Picture 2" descr="images">
            <a:extLst>
              <a:ext uri="{FF2B5EF4-FFF2-40B4-BE49-F238E27FC236}">
                <a16:creationId xmlns:a16="http://schemas.microsoft.com/office/drawing/2014/main" id="{F19DE914-F837-4996-90F2-35A6A2820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1778" y="1579524"/>
            <a:ext cx="2500246" cy="228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269C49-8B2A-47F0-AC46-506DE6C35CB9}"/>
              </a:ext>
            </a:extLst>
          </p:cNvPr>
          <p:cNvSpPr txBox="1">
            <a:spLocks/>
          </p:cNvSpPr>
          <p:nvPr/>
        </p:nvSpPr>
        <p:spPr bwMode="white">
          <a:xfrm>
            <a:off x="9755823" y="1193381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M90s SFF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BC774E0-123A-BA9C-F0B6-96466E944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714849"/>
              </p:ext>
            </p:extLst>
          </p:nvPr>
        </p:nvGraphicFramePr>
        <p:xfrm>
          <a:off x="309554" y="1133197"/>
          <a:ext cx="2908935" cy="250236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855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97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03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01732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bg1"/>
                          </a:solidFill>
                          <a:latin typeface="Arial"/>
                          <a:ea typeface="Arial" charset="0"/>
                          <a:cs typeface="Arial"/>
                        </a:rPr>
                        <a:t>M70s SFF Gen 5</a:t>
                      </a:r>
                      <a:endParaRPr lang="en-US"/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$1,499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$1,879</a:t>
                      </a:r>
                      <a:endParaRPr lang="en-US" dirty="0"/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780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$50 Rebate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952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12U3000UUS/CA</a:t>
                      </a:r>
                      <a:endParaRPr lang="en-US" dirty="0"/>
                    </a:p>
                  </a:txBody>
                  <a:tcPr marL="6350" marR="6350" marT="635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       </a:t>
                      </a:r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12U3000VUS/CA</a:t>
                      </a: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Core i5-14400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/>
                        <a:t>Core i7-14700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16GB DDR5-4800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16GB DDR5-4800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1xDP,1xHDMI</a:t>
                      </a:r>
                      <a:endParaRPr lang="en-US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1xDP,1xHDMI</a:t>
                      </a: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197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Win11 Pro 64 </a:t>
                      </a: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46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0AE68A-57B2-0A1A-F306-CD0D0C940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639263"/>
              </p:ext>
            </p:extLst>
          </p:nvPr>
        </p:nvGraphicFramePr>
        <p:xfrm>
          <a:off x="6715037" y="1151948"/>
          <a:ext cx="2585024" cy="253702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66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9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591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08886">
                <a:tc rowSpan="10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bg1"/>
                          </a:solidFill>
                          <a:latin typeface="+mn-lt"/>
                          <a:ea typeface="Arial" charset="0"/>
                          <a:cs typeface="Arial"/>
                        </a:rPr>
                        <a:t>M75s SFF Gen 2</a:t>
                      </a:r>
                      <a:endParaRPr lang="en-US" sz="1800" b="1" i="0" kern="1200" dirty="0">
                        <a:solidFill>
                          <a:schemeClr val="bg1"/>
                        </a:solidFill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0" marR="0" marT="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$1,189</a:t>
                      </a:r>
                      <a:endParaRPr lang="en-US" dirty="0"/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$1,499</a:t>
                      </a: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140">
                <a:tc vMerge="1">
                  <a:txBody>
                    <a:bodyPr/>
                    <a:lstStyle/>
                    <a:p>
                      <a:endParaRPr lang="hr-HR" sz="800" b="1" i="0" u="none" strike="noStrike" baseline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900" b="1" i="0" u="none" strike="noStrike" baseline="0" dirty="0">
                        <a:solidFill>
                          <a:srgbClr val="0094BC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$25 Rebate</a:t>
                      </a:r>
                      <a:r>
                        <a:rPr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Arial" charset="0"/>
                          <a:cs typeface="Arial"/>
                        </a:rPr>
                        <a:t> 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404">
                <a:tc vMerge="1">
                  <a:txBody>
                    <a:bodyPr/>
                    <a:lstStyle/>
                    <a:p>
                      <a:pPr algn="l"/>
                      <a:endParaRPr lang="hr-HR" sz="800" b="1" i="0" u="none" strike="noStrike" baseline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11R80051US/CA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11R8004GUS/CA</a:t>
                      </a:r>
                    </a:p>
                  </a:txBody>
                  <a:tcPr marL="7620" marR="7620" marT="7620" marB="0" anchor="b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Ryzen 5 PRO 5650G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AMD Ryzen 7 PRO 5750G</a:t>
                      </a:r>
                      <a:endParaRPr lang="en-US" sz="800" dirty="0"/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16GB UDIMM DDR4-3200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16GB UDIMM DDR4-3200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algn="l"/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2xDP,1xHDMI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2xDP,1xHDMI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372">
                <a:tc vMerge="1">
                  <a:txBody>
                    <a:bodyPr/>
                    <a:lstStyle/>
                    <a:p>
                      <a:pPr algn="l"/>
                      <a:endParaRPr lang="cs-CZ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Win11 Pro 64 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12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7B8F961-3AAF-AFAC-F54A-40B12A8D8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224817"/>
              </p:ext>
            </p:extLst>
          </p:nvPr>
        </p:nvGraphicFramePr>
        <p:xfrm>
          <a:off x="309554" y="3881758"/>
          <a:ext cx="2905126" cy="2805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234">
                  <a:extLst>
                    <a:ext uri="{9D8B030D-6E8A-4147-A177-3AD203B41FA5}">
                      <a16:colId xmlns:a16="http://schemas.microsoft.com/office/drawing/2014/main" val="960690350"/>
                    </a:ext>
                  </a:extLst>
                </a:gridCol>
                <a:gridCol w="1278946">
                  <a:extLst>
                    <a:ext uri="{9D8B030D-6E8A-4147-A177-3AD203B41FA5}">
                      <a16:colId xmlns:a16="http://schemas.microsoft.com/office/drawing/2014/main" val="2089904252"/>
                    </a:ext>
                  </a:extLst>
                </a:gridCol>
                <a:gridCol w="1278946">
                  <a:extLst>
                    <a:ext uri="{9D8B030D-6E8A-4147-A177-3AD203B41FA5}">
                      <a16:colId xmlns:a16="http://schemas.microsoft.com/office/drawing/2014/main" val="4241030314"/>
                    </a:ext>
                  </a:extLst>
                </a:gridCol>
              </a:tblGrid>
              <a:tr h="264463">
                <a:tc rowSpan="10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Neo 50s Gen4</a:t>
                      </a:r>
                    </a:p>
                  </a:txBody>
                  <a:tcPr marL="91416" marR="91416" marT="45708" marB="4570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$1,049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$1,109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19483"/>
                  </a:ext>
                </a:extLst>
              </a:tr>
              <a:tr h="198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B0F0"/>
                          </a:solidFill>
                        </a:rPr>
                        <a:t>$25 Rebate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B0F0"/>
                          </a:solidFill>
                        </a:rPr>
                        <a:t>$25 Rebate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444298"/>
                  </a:ext>
                </a:extLst>
              </a:tr>
              <a:tr h="211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12JF0000US/CA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12JF0002US/CA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75844"/>
                  </a:ext>
                </a:extLst>
              </a:tr>
              <a:tr h="261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Intel Core i5-13400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Intel Core i5-13400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160676"/>
                  </a:ext>
                </a:extLst>
              </a:tr>
              <a:tr h="261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 8GB DDR4-3200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 16GB DDR4-3200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08754"/>
                  </a:ext>
                </a:extLst>
              </a:tr>
              <a:tr h="371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/>
                        <a:t>256GB SSD M.2 2280 </a:t>
                      </a:r>
                      <a:r>
                        <a:rPr lang="da-DK" sz="800" err="1"/>
                        <a:t>PCIe</a:t>
                      </a:r>
                      <a:r>
                        <a:rPr lang="da-DK" sz="800"/>
                        <a:t> GEN4</a:t>
                      </a:r>
                      <a:endParaRPr lang="en-US" sz="8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256GB SSD M.2 2280 PCIe GEN4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95511"/>
                  </a:ext>
                </a:extLst>
              </a:tr>
              <a:tr h="2909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1x DP, 1x HDMI, 1x VGA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 DP, 1x HDMI, 1x VGA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13236"/>
                  </a:ext>
                </a:extLst>
              </a:tr>
              <a:tr h="371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Intel 6 AX201, 802.11ax 2x2 + BT5.1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Intel 6 AX201, 802.11ax 2x2 + BT5.1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6148"/>
                  </a:ext>
                </a:extLst>
              </a:tr>
              <a:tr h="19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24787"/>
                  </a:ext>
                </a:extLst>
              </a:tr>
              <a:tr h="19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2834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626DFC8-6A77-A1E4-C6F1-35EF4E97B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464928"/>
              </p:ext>
            </p:extLst>
          </p:nvPr>
        </p:nvGraphicFramePr>
        <p:xfrm>
          <a:off x="3674251" y="3883440"/>
          <a:ext cx="2870928" cy="2803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348">
                  <a:extLst>
                    <a:ext uri="{9D8B030D-6E8A-4147-A177-3AD203B41FA5}">
                      <a16:colId xmlns:a16="http://schemas.microsoft.com/office/drawing/2014/main" val="960690350"/>
                    </a:ext>
                  </a:extLst>
                </a:gridCol>
                <a:gridCol w="1205701">
                  <a:extLst>
                    <a:ext uri="{9D8B030D-6E8A-4147-A177-3AD203B41FA5}">
                      <a16:colId xmlns:a16="http://schemas.microsoft.com/office/drawing/2014/main" val="2089904252"/>
                    </a:ext>
                  </a:extLst>
                </a:gridCol>
                <a:gridCol w="1337879">
                  <a:extLst>
                    <a:ext uri="{9D8B030D-6E8A-4147-A177-3AD203B41FA5}">
                      <a16:colId xmlns:a16="http://schemas.microsoft.com/office/drawing/2014/main" val="4241030314"/>
                    </a:ext>
                  </a:extLst>
                </a:gridCol>
              </a:tblGrid>
              <a:tr h="314960">
                <a:tc rowSpan="10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Neo 50s Gen5</a:t>
                      </a:r>
                    </a:p>
                  </a:txBody>
                  <a:tcPr marL="91416" marR="91416" marT="45708" marB="4570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$1,149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$1,179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19483"/>
                  </a:ext>
                </a:extLst>
              </a:tr>
              <a:tr h="251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1">
                        <a:solidFill>
                          <a:srgbClr val="00B0F0"/>
                        </a:solidFill>
                      </a:endParaRP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>
                        <a:solidFill>
                          <a:srgbClr val="00B0F0"/>
                        </a:solidFill>
                      </a:endParaRP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444298"/>
                  </a:ext>
                </a:extLst>
              </a:tr>
              <a:tr h="31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12XF000VUS/CA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12XF000WUS/CA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75844"/>
                  </a:ext>
                </a:extLst>
              </a:tr>
              <a:tr h="220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Intel Core i5-14400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Intel Core i5-14400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160676"/>
                  </a:ext>
                </a:extLst>
              </a:tr>
              <a:tr h="220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 16GB DDR5-5600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1x 16GB DDR5-5600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08754"/>
                  </a:ext>
                </a:extLst>
              </a:tr>
              <a:tr h="346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256GB SSD M.2 2280 PCIe GEN4</a:t>
                      </a:r>
                      <a:endParaRPr lang="en-US" sz="8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/>
                        <a:t>512GB SSD M.2 2280 </a:t>
                      </a:r>
                      <a:r>
                        <a:rPr lang="da-DK" sz="800" err="1"/>
                        <a:t>PCIe</a:t>
                      </a:r>
                      <a:r>
                        <a:rPr lang="da-DK" sz="800"/>
                        <a:t> GEN4</a:t>
                      </a:r>
                      <a:endParaRPr lang="en-US" sz="8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95511"/>
                  </a:ext>
                </a:extLst>
              </a:tr>
              <a:tr h="346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1x DP, 1x HDMI, 1x VGA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1x DP, 1x HDMI, 1x VGA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13236"/>
                  </a:ext>
                </a:extLst>
              </a:tr>
              <a:tr h="346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Intel 6 AX211, 802.11ax 2x2 + BT5.1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Intel 6 AX211, 802.11ax 2x2 + BT5.1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6148"/>
                  </a:ext>
                </a:extLst>
              </a:tr>
              <a:tr h="220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24787"/>
                  </a:ext>
                </a:extLst>
              </a:tr>
              <a:tr h="220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28346"/>
                  </a:ext>
                </a:extLst>
              </a:tr>
            </a:tbl>
          </a:graphicData>
        </a:graphic>
      </p:graphicFrame>
      <p:pic>
        <p:nvPicPr>
          <p:cNvPr id="16" name="Picture 2" descr="ThinkCentre Neo 50s (Intel) SFF | Energy-efficient business desktop | Lenovo  US">
            <a:extLst>
              <a:ext uri="{FF2B5EF4-FFF2-40B4-BE49-F238E27FC236}">
                <a16:creationId xmlns:a16="http://schemas.microsoft.com/office/drawing/2014/main" id="{554A666E-4C36-3C33-BBCE-344DDA1A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751" y="4413069"/>
            <a:ext cx="2540293" cy="204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002E616-CB36-D51A-1325-55DE10CB1369}"/>
              </a:ext>
            </a:extLst>
          </p:cNvPr>
          <p:cNvSpPr txBox="1">
            <a:spLocks/>
          </p:cNvSpPr>
          <p:nvPr/>
        </p:nvSpPr>
        <p:spPr bwMode="white">
          <a:xfrm>
            <a:off x="8894105" y="5259325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Neo Small Form Factor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(Neo50s)</a:t>
            </a:r>
          </a:p>
        </p:txBody>
      </p:sp>
    </p:spTree>
    <p:extLst>
      <p:ext uri="{BB962C8B-B14F-4D97-AF65-F5344CB8AC3E}">
        <p14:creationId xmlns:p14="http://schemas.microsoft.com/office/powerpoint/2010/main" val="391521242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40B8D8-B4EF-4769-E3CD-08C454C64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298322"/>
              </p:ext>
            </p:extLst>
          </p:nvPr>
        </p:nvGraphicFramePr>
        <p:xfrm>
          <a:off x="799225" y="2715785"/>
          <a:ext cx="3558321" cy="3627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753">
                  <a:extLst>
                    <a:ext uri="{9D8B030D-6E8A-4147-A177-3AD203B41FA5}">
                      <a16:colId xmlns:a16="http://schemas.microsoft.com/office/drawing/2014/main" val="960690350"/>
                    </a:ext>
                  </a:extLst>
                </a:gridCol>
                <a:gridCol w="1555784">
                  <a:extLst>
                    <a:ext uri="{9D8B030D-6E8A-4147-A177-3AD203B41FA5}">
                      <a16:colId xmlns:a16="http://schemas.microsoft.com/office/drawing/2014/main" val="2089904252"/>
                    </a:ext>
                  </a:extLst>
                </a:gridCol>
                <a:gridCol w="1555784">
                  <a:extLst>
                    <a:ext uri="{9D8B030D-6E8A-4147-A177-3AD203B41FA5}">
                      <a16:colId xmlns:a16="http://schemas.microsoft.com/office/drawing/2014/main" val="4241030314"/>
                    </a:ext>
                  </a:extLst>
                </a:gridCol>
              </a:tblGrid>
              <a:tr h="304721">
                <a:tc rowSpan="10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Neo 50q Gen4</a:t>
                      </a:r>
                    </a:p>
                  </a:txBody>
                  <a:tcPr marL="91416" marR="91416" marT="45708" marB="4570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$1,019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$1,119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19483"/>
                  </a:ext>
                </a:extLst>
              </a:tr>
              <a:tr h="28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00B0F0"/>
                          </a:solidFill>
                        </a:rPr>
                        <a:t>$125 Rebate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000" b="1" dirty="0">
                          <a:solidFill>
                            <a:srgbClr val="00B0F0"/>
                          </a:solidFill>
                        </a:rPr>
                        <a:t>$125 Rebate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444298"/>
                  </a:ext>
                </a:extLst>
              </a:tr>
              <a:tr h="28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12LN000CUS/CA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12LN000BUS/CA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75844"/>
                  </a:ext>
                </a:extLst>
              </a:tr>
              <a:tr h="393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Intel Core i5-13420H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Core i5-13420H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160676"/>
                  </a:ext>
                </a:extLst>
              </a:tr>
              <a:tr h="393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1x 8GB DDR4-3200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1x 16GB DDR4-3200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08754"/>
                  </a:ext>
                </a:extLst>
              </a:tr>
              <a:tr h="5445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256GB SSD M.2 2280 </a:t>
                      </a:r>
                      <a:r>
                        <a:rPr lang="en-US" sz="1000" err="1"/>
                        <a:t>PCle</a:t>
                      </a:r>
                      <a:r>
                        <a:rPr lang="en-US" sz="1000"/>
                        <a:t> GEN4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256GB SSD M.2 2280 PCIe GEN4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95511"/>
                  </a:ext>
                </a:extLst>
              </a:tr>
              <a:tr h="28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2x DP, 1x HDMI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2x DP, 1x HDMI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13236"/>
                  </a:ext>
                </a:extLst>
              </a:tr>
              <a:tr h="5445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6 AX201, 802.11ax 2x2 + BT5.2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 6 AX201, 802.11ax 2x2 + BT5.2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6148"/>
                  </a:ext>
                </a:extLst>
              </a:tr>
              <a:tr h="28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24787"/>
                  </a:ext>
                </a:extLst>
              </a:tr>
              <a:tr h="28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2834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652293-61BC-9959-74B2-FCB4D325D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89405"/>
              </p:ext>
            </p:extLst>
          </p:nvPr>
        </p:nvGraphicFramePr>
        <p:xfrm>
          <a:off x="4944635" y="2681233"/>
          <a:ext cx="3231658" cy="3670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264">
                  <a:extLst>
                    <a:ext uri="{9D8B030D-6E8A-4147-A177-3AD203B41FA5}">
                      <a16:colId xmlns:a16="http://schemas.microsoft.com/office/drawing/2014/main" val="960690350"/>
                    </a:ext>
                  </a:extLst>
                </a:gridCol>
                <a:gridCol w="1422697">
                  <a:extLst>
                    <a:ext uri="{9D8B030D-6E8A-4147-A177-3AD203B41FA5}">
                      <a16:colId xmlns:a16="http://schemas.microsoft.com/office/drawing/2014/main" val="2089904252"/>
                    </a:ext>
                  </a:extLst>
                </a:gridCol>
                <a:gridCol w="1422697">
                  <a:extLst>
                    <a:ext uri="{9D8B030D-6E8A-4147-A177-3AD203B41FA5}">
                      <a16:colId xmlns:a16="http://schemas.microsoft.com/office/drawing/2014/main" val="4241030314"/>
                    </a:ext>
                  </a:extLst>
                </a:gridCol>
              </a:tblGrid>
              <a:tr h="293993">
                <a:tc rowSpan="10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Neo 50s Gen4</a:t>
                      </a:r>
                    </a:p>
                  </a:txBody>
                  <a:tcPr marL="91416" marR="91416" marT="45708" marB="4570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$1,049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$1,109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19483"/>
                  </a:ext>
                </a:extLst>
              </a:tr>
              <a:tr h="279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00B0F0"/>
                          </a:solidFill>
                        </a:rPr>
                        <a:t>$25 Rebate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00B0F0"/>
                          </a:solidFill>
                        </a:rPr>
                        <a:t>$25 Rebate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444298"/>
                  </a:ext>
                </a:extLst>
              </a:tr>
              <a:tr h="279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12JF0000US/CA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12JF0002US/CA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75844"/>
                  </a:ext>
                </a:extLst>
              </a:tr>
              <a:tr h="3821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Intel Core i5-13400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Core i5-13400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160676"/>
                  </a:ext>
                </a:extLst>
              </a:tr>
              <a:tr h="3821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1x 8GB DDR4-3200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1x 16GB DDR4-3200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08754"/>
                  </a:ext>
                </a:extLst>
              </a:tr>
              <a:tr h="5438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/>
                        <a:t>256GB SSD M.2 2280 </a:t>
                      </a:r>
                      <a:r>
                        <a:rPr lang="da-DK" sz="1000" err="1"/>
                        <a:t>PCIe</a:t>
                      </a:r>
                      <a:r>
                        <a:rPr lang="da-DK" sz="1000"/>
                        <a:t> GEN4</a:t>
                      </a:r>
                      <a:endParaRPr lang="en-US" sz="10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/>
                        <a:t>256GB SSD M.2 2280 </a:t>
                      </a:r>
                      <a:r>
                        <a:rPr lang="da-DK" sz="1000" err="1"/>
                        <a:t>PCIe</a:t>
                      </a:r>
                      <a:r>
                        <a:rPr lang="da-DK" sz="1000"/>
                        <a:t> GEN4</a:t>
                      </a:r>
                      <a:endParaRPr lang="en-US" sz="10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95511"/>
                  </a:ext>
                </a:extLst>
              </a:tr>
              <a:tr h="279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1x DP, 1x HDMI, 1x VGA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1x DP, 1x HDMI, 1x VGA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13236"/>
                  </a:ext>
                </a:extLst>
              </a:tr>
              <a:tr h="5438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6 AX201, 802.11ax 2x2 + BT5.1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6 AX201, 802.11ax 2x2 + BT5.1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6148"/>
                  </a:ext>
                </a:extLst>
              </a:tr>
              <a:tr h="279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24787"/>
                  </a:ext>
                </a:extLst>
              </a:tr>
              <a:tr h="279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28346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4C18A-310D-EC02-FD8B-F4F592CA900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804ECF-3B34-9ED8-13BC-B8F0D428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ThinkCentre neo Tiny &amp; SFF</a:t>
            </a:r>
          </a:p>
        </p:txBody>
      </p:sp>
      <p:pic>
        <p:nvPicPr>
          <p:cNvPr id="8" name="Picture 7" descr="A rectangular electronic device with buttons and a black background&#10;&#10;Description automatically generated">
            <a:extLst>
              <a:ext uri="{FF2B5EF4-FFF2-40B4-BE49-F238E27FC236}">
                <a16:creationId xmlns:a16="http://schemas.microsoft.com/office/drawing/2014/main" id="{91C8FE02-9F8E-39BB-0A86-AB705C6A5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8324" r="7766" b="28324"/>
          <a:stretch/>
        </p:blipFill>
        <p:spPr>
          <a:xfrm>
            <a:off x="1173073" y="1523863"/>
            <a:ext cx="2334030" cy="1197880"/>
          </a:xfrm>
          <a:prstGeom prst="rect">
            <a:avLst/>
          </a:prstGeom>
        </p:spPr>
      </p:pic>
      <p:pic>
        <p:nvPicPr>
          <p:cNvPr id="10" name="Picture 9" descr="A black rectangular electronic device&#10;&#10;Description automatically generated">
            <a:extLst>
              <a:ext uri="{FF2B5EF4-FFF2-40B4-BE49-F238E27FC236}">
                <a16:creationId xmlns:a16="http://schemas.microsoft.com/office/drawing/2014/main" id="{26B639B2-2CBE-ECE7-2E5D-3652E21F7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3" t="6453" r="18983" b="6453"/>
          <a:stretch/>
        </p:blipFill>
        <p:spPr>
          <a:xfrm>
            <a:off x="7385486" y="258599"/>
            <a:ext cx="1618572" cy="227247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DC51A1-9837-506A-BD09-90E820DE8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781558"/>
              </p:ext>
            </p:extLst>
          </p:nvPr>
        </p:nvGraphicFramePr>
        <p:xfrm>
          <a:off x="8191414" y="2699108"/>
          <a:ext cx="3201857" cy="36463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701">
                  <a:extLst>
                    <a:ext uri="{9D8B030D-6E8A-4147-A177-3AD203B41FA5}">
                      <a16:colId xmlns:a16="http://schemas.microsoft.com/office/drawing/2014/main" val="960690350"/>
                    </a:ext>
                  </a:extLst>
                </a:gridCol>
                <a:gridCol w="1409578">
                  <a:extLst>
                    <a:ext uri="{9D8B030D-6E8A-4147-A177-3AD203B41FA5}">
                      <a16:colId xmlns:a16="http://schemas.microsoft.com/office/drawing/2014/main" val="2089904252"/>
                    </a:ext>
                  </a:extLst>
                </a:gridCol>
                <a:gridCol w="1409578">
                  <a:extLst>
                    <a:ext uri="{9D8B030D-6E8A-4147-A177-3AD203B41FA5}">
                      <a16:colId xmlns:a16="http://schemas.microsoft.com/office/drawing/2014/main" val="4241030314"/>
                    </a:ext>
                  </a:extLst>
                </a:gridCol>
              </a:tblGrid>
              <a:tr h="290512">
                <a:tc rowSpan="10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Neo 50s Gen5</a:t>
                      </a:r>
                    </a:p>
                  </a:txBody>
                  <a:tcPr marL="91416" marR="91416" marT="45708" marB="4570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$1,149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$1,179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19483"/>
                  </a:ext>
                </a:extLst>
              </a:tr>
              <a:tr h="275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1">
                        <a:solidFill>
                          <a:srgbClr val="00B0F0"/>
                        </a:solidFill>
                      </a:endParaRP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>
                        <a:solidFill>
                          <a:srgbClr val="00B0F0"/>
                        </a:solidFill>
                      </a:endParaRP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444298"/>
                  </a:ext>
                </a:extLst>
              </a:tr>
              <a:tr h="275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12XF000VUS/CA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12XF000WUS/CA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75844"/>
                  </a:ext>
                </a:extLst>
              </a:tr>
              <a:tr h="377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Core i5-14400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Core i5-14400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160676"/>
                  </a:ext>
                </a:extLst>
              </a:tr>
              <a:tr h="377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1x 16GB DDR5-5600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1x 16GB DDR5-5600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08754"/>
                  </a:ext>
                </a:extLst>
              </a:tr>
              <a:tr h="537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/>
                        <a:t>256GB SSD M.2 2280 </a:t>
                      </a:r>
                      <a:r>
                        <a:rPr lang="da-DK" sz="1000" err="1"/>
                        <a:t>PCIe</a:t>
                      </a:r>
                      <a:r>
                        <a:rPr lang="da-DK" sz="1000"/>
                        <a:t> GEN4</a:t>
                      </a:r>
                      <a:endParaRPr lang="en-US" sz="10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000"/>
                        <a:t>512GB SSD M.2 2280 </a:t>
                      </a:r>
                      <a:r>
                        <a:rPr lang="da-DK" sz="1000" err="1"/>
                        <a:t>PCIe</a:t>
                      </a:r>
                      <a:r>
                        <a:rPr lang="da-DK" sz="1000"/>
                        <a:t> GEN4</a:t>
                      </a:r>
                      <a:endParaRPr lang="en-US" sz="100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95511"/>
                  </a:ext>
                </a:extLst>
              </a:tr>
              <a:tr h="3921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1x DP, 1x HDMI, 1x VGA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1x DP, 1x HDMI, 1x VGA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13236"/>
                  </a:ext>
                </a:extLst>
              </a:tr>
              <a:tr h="5374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6 AX211, 802.11ax 2x2 + BT5.1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6 AX211, 802.11ax 2x2 + BT5.1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6148"/>
                  </a:ext>
                </a:extLst>
              </a:tr>
              <a:tr h="275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24787"/>
                  </a:ext>
                </a:extLst>
              </a:tr>
              <a:tr h="275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28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2870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40B8D8-B4EF-4769-E3CD-08C454C64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51336"/>
              </p:ext>
            </p:extLst>
          </p:nvPr>
        </p:nvGraphicFramePr>
        <p:xfrm>
          <a:off x="388986" y="3010186"/>
          <a:ext cx="3558321" cy="3734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753">
                  <a:extLst>
                    <a:ext uri="{9D8B030D-6E8A-4147-A177-3AD203B41FA5}">
                      <a16:colId xmlns:a16="http://schemas.microsoft.com/office/drawing/2014/main" val="960690350"/>
                    </a:ext>
                  </a:extLst>
                </a:gridCol>
                <a:gridCol w="1555784">
                  <a:extLst>
                    <a:ext uri="{9D8B030D-6E8A-4147-A177-3AD203B41FA5}">
                      <a16:colId xmlns:a16="http://schemas.microsoft.com/office/drawing/2014/main" val="2089904252"/>
                    </a:ext>
                  </a:extLst>
                </a:gridCol>
                <a:gridCol w="1555784">
                  <a:extLst>
                    <a:ext uri="{9D8B030D-6E8A-4147-A177-3AD203B41FA5}">
                      <a16:colId xmlns:a16="http://schemas.microsoft.com/office/drawing/2014/main" val="4241030314"/>
                    </a:ext>
                  </a:extLst>
                </a:gridCol>
              </a:tblGrid>
              <a:tr h="304721">
                <a:tc rowSpan="10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Neo 50a AIO 24”</a:t>
                      </a:r>
                    </a:p>
                  </a:txBody>
                  <a:tcPr marL="91416" marR="91416" marT="45708" marB="4570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$1,179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$1,309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19483"/>
                  </a:ext>
                </a:extLst>
              </a:tr>
              <a:tr h="28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444298"/>
                  </a:ext>
                </a:extLst>
              </a:tr>
              <a:tr h="28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12SD004AUS/CA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12SD004LUS/CA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75844"/>
                  </a:ext>
                </a:extLst>
              </a:tr>
              <a:tr h="393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Core i5-13420H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Intel Core i5-13620H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160676"/>
                  </a:ext>
                </a:extLst>
              </a:tr>
              <a:tr h="393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1x 16GB DDR5-5200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1x 16GB DDR5-5200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08754"/>
                  </a:ext>
                </a:extLst>
              </a:tr>
              <a:tr h="5445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512GB SSD M.2 2280 </a:t>
                      </a:r>
                      <a:r>
                        <a:rPr lang="en-US" sz="1000" dirty="0" err="1"/>
                        <a:t>PCle</a:t>
                      </a:r>
                      <a:endParaRPr lang="en-US" sz="10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512GB SSD M.2 2280 </a:t>
                      </a:r>
                      <a:r>
                        <a:rPr lang="en-US" sz="1000" dirty="0" err="1"/>
                        <a:t>PCle</a:t>
                      </a:r>
                      <a:endParaRPr lang="en-US" sz="10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95511"/>
                  </a:ext>
                </a:extLst>
              </a:tr>
              <a:tr h="28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1x HDMI-in 1.4</a:t>
                      </a:r>
                    </a:p>
                    <a:p>
                      <a:pPr algn="ctr"/>
                      <a:r>
                        <a:rPr lang="en-US" sz="1000" dirty="0"/>
                        <a:t>1x HDMI-out 2.1 TMDS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1x HDMI-in 1.4</a:t>
                      </a:r>
                    </a:p>
                    <a:p>
                      <a:pPr algn="ctr"/>
                      <a:r>
                        <a:rPr lang="en-US" sz="1000" dirty="0"/>
                        <a:t>1x HDMI-out 2.1 TMDS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13236"/>
                  </a:ext>
                </a:extLst>
              </a:tr>
              <a:tr h="5445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6 AX201, 802.11ax 2x2 + BT5.2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 6 AX201, 802.11ax 2x2 + BT5.2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6148"/>
                  </a:ext>
                </a:extLst>
              </a:tr>
              <a:tr h="28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24787"/>
                  </a:ext>
                </a:extLst>
              </a:tr>
              <a:tr h="28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2834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652293-61BC-9959-74B2-FCB4D325D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675187"/>
              </p:ext>
            </p:extLst>
          </p:nvPr>
        </p:nvGraphicFramePr>
        <p:xfrm>
          <a:off x="3947307" y="3010186"/>
          <a:ext cx="3476694" cy="3734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264">
                  <a:extLst>
                    <a:ext uri="{9D8B030D-6E8A-4147-A177-3AD203B41FA5}">
                      <a16:colId xmlns:a16="http://schemas.microsoft.com/office/drawing/2014/main" val="960690350"/>
                    </a:ext>
                  </a:extLst>
                </a:gridCol>
                <a:gridCol w="1534475">
                  <a:extLst>
                    <a:ext uri="{9D8B030D-6E8A-4147-A177-3AD203B41FA5}">
                      <a16:colId xmlns:a16="http://schemas.microsoft.com/office/drawing/2014/main" val="2089904252"/>
                    </a:ext>
                  </a:extLst>
                </a:gridCol>
                <a:gridCol w="1555955">
                  <a:extLst>
                    <a:ext uri="{9D8B030D-6E8A-4147-A177-3AD203B41FA5}">
                      <a16:colId xmlns:a16="http://schemas.microsoft.com/office/drawing/2014/main" val="4241030314"/>
                    </a:ext>
                  </a:extLst>
                </a:gridCol>
              </a:tblGrid>
              <a:tr h="310107">
                <a:tc rowSpan="10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Neo 50a AIO 27”</a:t>
                      </a:r>
                    </a:p>
                  </a:txBody>
                  <a:tcPr marL="91416" marR="91416" marT="45708" marB="4570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 219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$1,349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19483"/>
                  </a:ext>
                </a:extLst>
              </a:tr>
              <a:tr h="284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444298"/>
                  </a:ext>
                </a:extLst>
              </a:tr>
              <a:tr h="284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12SB003GUS/CA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12SB003SUS/CA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75844"/>
                  </a:ext>
                </a:extLst>
              </a:tr>
              <a:tr h="388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Intel Core i5-13420H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Intel Core i5-13620H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160676"/>
                  </a:ext>
                </a:extLst>
              </a:tr>
              <a:tr h="388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1x 16GB DDR5-5200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1x 16GB DDR5-5200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08754"/>
                  </a:ext>
                </a:extLst>
              </a:tr>
              <a:tr h="5534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512GB SSD M.2 2280 </a:t>
                      </a:r>
                      <a:r>
                        <a:rPr lang="en-US" sz="1000" dirty="0" err="1"/>
                        <a:t>PCle</a:t>
                      </a:r>
                      <a:endParaRPr lang="en-US" sz="10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512GB SSD M.2 2280 </a:t>
                      </a:r>
                      <a:r>
                        <a:rPr lang="en-US" sz="1000" dirty="0" err="1"/>
                        <a:t>PCle</a:t>
                      </a:r>
                      <a:endParaRPr lang="en-US" sz="1000" dirty="0"/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95511"/>
                  </a:ext>
                </a:extLst>
              </a:tr>
              <a:tr h="4031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1x HDMI-in 1.4</a:t>
                      </a:r>
                    </a:p>
                    <a:p>
                      <a:pPr algn="ctr"/>
                      <a:r>
                        <a:rPr lang="en-US" sz="1000" dirty="0"/>
                        <a:t>1x HDMI-out 2.1 TMDS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1x HDMI-in 1.4</a:t>
                      </a:r>
                    </a:p>
                    <a:p>
                      <a:pPr algn="ctr"/>
                      <a:r>
                        <a:rPr lang="en-US" sz="1000" dirty="0"/>
                        <a:t>1x HDMI-out 2.1 TMDS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13236"/>
                  </a:ext>
                </a:extLst>
              </a:tr>
              <a:tr h="5534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6 AX201, 802.11ax 2x2 + BT5.1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Intel 6 AX201, 802.11ax 2x2 + BT5.1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6148"/>
                  </a:ext>
                </a:extLst>
              </a:tr>
              <a:tr h="284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Win 11 Pro 64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24787"/>
                  </a:ext>
                </a:extLst>
              </a:tr>
              <a:tr h="284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1-year, Onsite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2834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48804ECF-3B34-9ED8-13BC-B8F0D428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ThinkCentre AIO, non-touch</a:t>
            </a:r>
          </a:p>
        </p:txBody>
      </p:sp>
      <p:pic>
        <p:nvPicPr>
          <p:cNvPr id="6150" name="Picture 6" descr="Zoomable Image">
            <a:extLst>
              <a:ext uri="{FF2B5EF4-FFF2-40B4-BE49-F238E27FC236}">
                <a16:creationId xmlns:a16="http://schemas.microsoft.com/office/drawing/2014/main" id="{F42923A2-ABD4-E847-23B1-15A3CE503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34" y="759125"/>
            <a:ext cx="2302474" cy="230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Zoomable Image">
            <a:extLst>
              <a:ext uri="{FF2B5EF4-FFF2-40B4-BE49-F238E27FC236}">
                <a16:creationId xmlns:a16="http://schemas.microsoft.com/office/drawing/2014/main" id="{C4DD792C-1D2A-EF9C-981A-4715B1706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106" y="516378"/>
            <a:ext cx="2504527" cy="25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AFEB79-CB7C-5D1D-43AC-D23523795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231470"/>
              </p:ext>
            </p:extLst>
          </p:nvPr>
        </p:nvGraphicFramePr>
        <p:xfrm>
          <a:off x="8990695" y="3010186"/>
          <a:ext cx="1991627" cy="3734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152">
                  <a:extLst>
                    <a:ext uri="{9D8B030D-6E8A-4147-A177-3AD203B41FA5}">
                      <a16:colId xmlns:a16="http://schemas.microsoft.com/office/drawing/2014/main" val="960690350"/>
                    </a:ext>
                  </a:extLst>
                </a:gridCol>
                <a:gridCol w="1534475">
                  <a:extLst>
                    <a:ext uri="{9D8B030D-6E8A-4147-A177-3AD203B41FA5}">
                      <a16:colId xmlns:a16="http://schemas.microsoft.com/office/drawing/2014/main" val="2089904252"/>
                    </a:ext>
                  </a:extLst>
                </a:gridCol>
              </a:tblGrid>
              <a:tr h="310107">
                <a:tc rowSpan="10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M90a G5 AIO 24”</a:t>
                      </a:r>
                    </a:p>
                  </a:txBody>
                  <a:tcPr marL="91416" marR="91416" marT="45708" marB="45708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$2,069</a:t>
                      </a: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19483"/>
                  </a:ext>
                </a:extLst>
              </a:tr>
              <a:tr h="284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00B0F0"/>
                        </a:solidFill>
                      </a:endParaRPr>
                    </a:p>
                  </a:txBody>
                  <a:tcPr marL="91416" marR="91416" marT="45708" marB="4570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444298"/>
                  </a:ext>
                </a:extLst>
              </a:tr>
              <a:tr h="284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12SH001MUS/CA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775844"/>
                  </a:ext>
                </a:extLst>
              </a:tr>
              <a:tr h="388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Core i5-14500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3657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160676"/>
                  </a:ext>
                </a:extLst>
              </a:tr>
              <a:tr h="388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1x16GB DDR5-4800</a:t>
                      </a:r>
                    </a:p>
                  </a:txBody>
                  <a:tcPr marL="3657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08754"/>
                  </a:ext>
                </a:extLst>
              </a:tr>
              <a:tr h="5534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256GB SSD M.2 PCIe </a:t>
                      </a:r>
                      <a:r>
                        <a:rPr lang="en-US" sz="1000" b="0" i="0" u="none" strike="noStrike" baseline="0" dirty="0" err="1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NVMe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 Opal</a:t>
                      </a:r>
                    </a:p>
                  </a:txBody>
                  <a:tcPr marL="3657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95511"/>
                  </a:ext>
                </a:extLst>
              </a:tr>
              <a:tr h="4031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HDMI </a:t>
                      </a:r>
                    </a:p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1x DisplayPort 1.4</a:t>
                      </a:r>
                    </a:p>
                  </a:txBody>
                  <a:tcPr marL="3657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13236"/>
                  </a:ext>
                </a:extLst>
              </a:tr>
              <a:tr h="5534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/>
                        </a:rPr>
                        <a:t>Intel Wi-Fi 6E AX211</a:t>
                      </a:r>
                    </a:p>
                  </a:txBody>
                  <a:tcPr marL="3657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036148"/>
                  </a:ext>
                </a:extLst>
              </a:tr>
              <a:tr h="284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Win11 Pro 64</a:t>
                      </a:r>
                      <a:endParaRPr lang="cs-CZ" sz="1000" b="0" i="0" u="none" strike="noStrike" baseline="0" dirty="0">
                        <a:solidFill>
                          <a:srgbClr val="000000"/>
                        </a:solidFill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24787"/>
                  </a:ext>
                </a:extLst>
              </a:tr>
              <a:tr h="2841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0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3-year, Onsite</a:t>
                      </a:r>
                    </a:p>
                  </a:txBody>
                  <a:tcPr marL="3657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28346"/>
                  </a:ext>
                </a:extLst>
              </a:tr>
            </a:tbl>
          </a:graphicData>
        </a:graphic>
      </p:graphicFrame>
      <p:pic>
        <p:nvPicPr>
          <p:cNvPr id="2050" name="Picture 2" descr="Zoomable Image">
            <a:extLst>
              <a:ext uri="{FF2B5EF4-FFF2-40B4-BE49-F238E27FC236}">
                <a16:creationId xmlns:a16="http://schemas.microsoft.com/office/drawing/2014/main" id="{25FEF941-8C97-3BCF-2574-463E888D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570" y="0"/>
            <a:ext cx="3210897" cy="32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6033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ThinkVision</a:t>
            </a:r>
            <a:r>
              <a:rPr lang="en-US" dirty="0"/>
              <a:t> Monitors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2D62D5-4626-4E90-ADFE-C7E08CD1AD0B}"/>
              </a:ext>
            </a:extLst>
          </p:cNvPr>
          <p:cNvSpPr txBox="1"/>
          <p:nvPr/>
        </p:nvSpPr>
        <p:spPr>
          <a:xfrm>
            <a:off x="8660330" y="1022866"/>
            <a:ext cx="2996211" cy="24621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17E1D512-B3E6-4428-87F5-4F697C531789}"/>
              </a:ext>
            </a:extLst>
          </p:cNvPr>
          <p:cNvSpPr txBox="1"/>
          <p:nvPr/>
        </p:nvSpPr>
        <p:spPr>
          <a:xfrm>
            <a:off x="572960" y="2046461"/>
            <a:ext cx="3064476" cy="540385"/>
          </a:xfrm>
          <a:prstGeom prst="rect">
            <a:avLst/>
          </a:prstGeom>
        </p:spPr>
        <p:txBody>
          <a:bodyPr vert="horz" wrap="square" lIns="0" tIns="108439" rIns="0" bIns="0" rtlCol="0">
            <a:spAutoFit/>
          </a:bodyPr>
          <a:lstStyle/>
          <a:p>
            <a:pPr marL="0" marR="0" lvl="0" indent="0" algn="ctr" defTabSz="1217668" rtl="0" eaLnBrk="1" fontAlgn="auto" latinLnBrk="0" hangingPunct="1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None/>
              <a:tabLst>
                <a:tab pos="8508674" algn="l"/>
              </a:tabLst>
              <a:defRPr/>
            </a:pPr>
            <a:r>
              <a:rPr kumimoji="0" sz="2400" b="0" i="0" u="none" strike="noStrike" kern="0" cap="none" spc="-361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</a:t>
            </a:r>
            <a:r>
              <a:rPr kumimoji="0" sz="2400" b="0" i="0" u="none" strike="noStrike" kern="0" cap="none" spc="-33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2400" b="0" i="0" u="none" strike="noStrike" kern="0" cap="none" spc="-34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</a:t>
            </a:r>
            <a:r>
              <a:rPr kumimoji="0" sz="2400" b="0" i="0" u="none" strike="noStrike" kern="0" cap="none" spc="-16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Y</a:t>
            </a:r>
            <a:r>
              <a:rPr kumimoji="0" sz="2400" b="0" i="0" u="none" strike="noStrike" kern="0" cap="none" spc="-2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-</a:t>
            </a:r>
            <a:r>
              <a:rPr kumimoji="0" sz="2400" b="0" i="0" u="none" strike="noStrike" kern="0" cap="none" spc="-125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2400" b="0" i="0" u="none" strike="noStrike" kern="0" cap="none" spc="-236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</a:t>
            </a:r>
            <a:r>
              <a:rPr kumimoji="0" sz="2400" b="0" i="0" u="none" strike="noStrike" kern="0" cap="none" spc="-2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-</a:t>
            </a:r>
            <a:r>
              <a:rPr kumimoji="0" sz="2400" b="0" i="0" u="none" strike="noStrike" kern="0" cap="none" spc="-2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ON</a:t>
            </a:r>
            <a:r>
              <a:rPr kumimoji="0" sz="2400" b="0" i="0" u="none" strike="noStrike" kern="0" cap="none" spc="-16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lang="en-US" sz="2400" b="0" i="0" u="none" strike="noStrike" kern="0" cap="none" spc="-16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800" b="1" i="0" u="none" strike="noStrike" kern="0" cap="none" spc="-274" normalizeH="0" baseline="0" noProof="0">
                <a:ln>
                  <a:noFill/>
                </a:ln>
                <a:solidFill>
                  <a:srgbClr val="EB2124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E68B73-01A1-4DA5-9609-67F86F2C1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423735"/>
              </p:ext>
            </p:extLst>
          </p:nvPr>
        </p:nvGraphicFramePr>
        <p:xfrm>
          <a:off x="3693208" y="3848659"/>
          <a:ext cx="2300663" cy="2533819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7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646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22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B4E5"/>
                          </a:solidFill>
                          <a:ea typeface="Helvetica Neue"/>
                          <a:cs typeface="Helvetica Neue"/>
                        </a:rPr>
                        <a:t>Touch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$469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27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12N9GAR1US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21.5”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9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Mic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3.2 / 1x USB-B 3.2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82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F3BF619-B480-488F-AAC3-CAF888C4A87B}"/>
              </a:ext>
            </a:extLst>
          </p:cNvPr>
          <p:cNvSpPr/>
          <p:nvPr/>
        </p:nvSpPr>
        <p:spPr>
          <a:xfrm>
            <a:off x="966485" y="2554666"/>
            <a:ext cx="2201227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Price is Monitor Only.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ThinkCentre Tiny (Pictured) Sold Separately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0949E8-2EA6-46F3-A202-315F65265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789614"/>
              </p:ext>
            </p:extLst>
          </p:nvPr>
        </p:nvGraphicFramePr>
        <p:xfrm>
          <a:off x="6177366" y="3829370"/>
          <a:ext cx="2408463" cy="253115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028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</a:t>
                      </a:r>
                      <a:r>
                        <a:rPr lang="en-US" sz="1300" baseline="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</a:t>
                      </a:r>
                      <a:r>
                        <a:rPr lang="en-US" sz="1300" b="1" dirty="0">
                          <a:solidFill>
                            <a:srgbClr val="00B4E5"/>
                          </a:solidFill>
                          <a:ea typeface="Helvetica Neue"/>
                          <a:cs typeface="Helvetica Neue"/>
                        </a:rPr>
                        <a:t>Touch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Monitor 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$509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652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12NBGAR1US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9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Mic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3.2 / 1x USB-B 3.2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65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49BE243-5ACB-4CBE-A7CC-7F370EC131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968" y="1396127"/>
            <a:ext cx="2960661" cy="76488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E2B5E22F-7B08-47C2-856F-01DA90DDB9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3113">
            <a:off x="7885962" y="3851490"/>
            <a:ext cx="624447" cy="62428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4F0EA0-B6B3-4F3D-9D3A-A18037B98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300719"/>
              </p:ext>
            </p:extLst>
          </p:nvPr>
        </p:nvGraphicFramePr>
        <p:xfrm>
          <a:off x="8697027" y="3848659"/>
          <a:ext cx="2408464" cy="249257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227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27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$619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124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11JHRAR1US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 WLED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1440p</a:t>
                      </a:r>
                      <a:r>
                        <a:rPr lang="fr-FR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Non-Touch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Mic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x USB 3.1 port (when Tiny inside)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3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12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C6D8FAC1-1D90-44E3-AC97-1EA9935D55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668" y="1324368"/>
            <a:ext cx="3097086" cy="2368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9C4A07-7415-4CAE-9338-59C43F6191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749" y="1308000"/>
            <a:ext cx="869927" cy="461545"/>
          </a:xfrm>
          <a:prstGeom prst="rect">
            <a:avLst/>
          </a:prstGeom>
        </p:spPr>
      </p:pic>
      <p:pic>
        <p:nvPicPr>
          <p:cNvPr id="16" name="Picture 8" descr="http://thewindowsclub.thewindowsclubco.netdna-cdn.com/wp-content/uploads/2015/07/Windows-Hello.png">
            <a:extLst>
              <a:ext uri="{FF2B5EF4-FFF2-40B4-BE49-F238E27FC236}">
                <a16:creationId xmlns:a16="http://schemas.microsoft.com/office/drawing/2014/main" id="{434B6012-28C3-4CAB-91E5-1E00CC6E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0099" y="3879916"/>
            <a:ext cx="632536" cy="2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BE62C7-3779-4854-9B0A-957B20FB1B33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[  8 OF 8  ]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5A4EBB2-2CCE-49F7-AACC-762D931CD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981292"/>
              </p:ext>
            </p:extLst>
          </p:nvPr>
        </p:nvGraphicFramePr>
        <p:xfrm>
          <a:off x="1215239" y="3823564"/>
          <a:ext cx="2370843" cy="251767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93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243">
                <a:tc rowSpan="10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22 Monitor 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$389</a:t>
                      </a:r>
                    </a:p>
                  </a:txBody>
                  <a:tcPr marL="91439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972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12N8GAR1US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21.5”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9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3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Mic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3.2 / 1x USB-B 3.2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97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9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9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2" descr="images">
            <a:extLst>
              <a:ext uri="{FF2B5EF4-FFF2-40B4-BE49-F238E27FC236}">
                <a16:creationId xmlns:a16="http://schemas.microsoft.com/office/drawing/2014/main" id="{03614EC3-6BB5-4D6B-98CB-7C8070916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6292" y="861247"/>
            <a:ext cx="3537294" cy="28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16BB609-0F41-414E-8DDF-D455282CC7B6}"/>
              </a:ext>
            </a:extLst>
          </p:cNvPr>
          <p:cNvSpPr txBox="1">
            <a:spLocks/>
          </p:cNvSpPr>
          <p:nvPr/>
        </p:nvSpPr>
        <p:spPr bwMode="white">
          <a:xfrm>
            <a:off x="7705215" y="1661513"/>
            <a:ext cx="1289072" cy="75647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ThinkCentre Tiny-in-One 27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246A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46116F3E-1331-2627-20FA-3356939317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3113">
            <a:off x="5387327" y="3796289"/>
            <a:ext cx="624447" cy="6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577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B7AD8C1-5F43-46B9-AE28-7BA445EC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Workstations &amp; </a:t>
            </a:r>
            <a:r>
              <a:rPr lang="en-US" err="1"/>
              <a:t>ThinkStation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6FB741-46FA-F8B1-F00F-47ACCE211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June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987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402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 bwMode="white">
          <a:xfrm>
            <a:off x="2675123" y="4135564"/>
            <a:ext cx="1906562" cy="1584214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P16s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P16s AMD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 &amp; light 16-inch with all-day battery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white">
          <a:xfrm>
            <a:off x="7309028" y="4098449"/>
            <a:ext cx="2076566" cy="1973337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Ultra-premium 16-inch*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Now even more performance up to NVIDIA RTX 5000 Ada </a:t>
            </a:r>
            <a:r>
              <a:rPr lang="en-US" sz="1200">
                <a:solidFill>
                  <a:srgbClr val="000000"/>
                </a:solidFill>
              </a:rPr>
              <a:t>g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raphics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 bwMode="white">
          <a:xfrm>
            <a:off x="427228" y="4125570"/>
            <a:ext cx="2063545" cy="1501260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P14s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ThinkPad P14s AMD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Segoe UI Light" panose="020B0502040204020203" pitchFamily="34" charset="0"/>
              </a:rPr>
              <a:t>Ultra-portable 14-inch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Segoe UI Light" panose="020B0502040204020203" pitchFamily="34" charset="0"/>
              </a:rPr>
              <a:t>with all-day battery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606F6E-1D95-4E72-BAA6-FC594A9BBE56}"/>
              </a:ext>
            </a:extLst>
          </p:cNvPr>
          <p:cNvSpPr txBox="1">
            <a:spLocks/>
          </p:cNvSpPr>
          <p:nvPr/>
        </p:nvSpPr>
        <p:spPr bwMode="white">
          <a:xfrm>
            <a:off x="4766035" y="4100379"/>
            <a:ext cx="2478645" cy="21388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6F7170"/>
              </a:buClr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/>
                <a:cs typeface="Arial"/>
              </a:rPr>
              <a:t>ThinkPad P16v Intel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b="1">
                <a:solidFill>
                  <a:srgbClr val="E2231A"/>
                </a:solidFill>
                <a:latin typeface="Arial"/>
                <a:cs typeface="Arial"/>
              </a:rPr>
              <a:t>ThinkPad P16v AMD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E2231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Value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16-inch performance Mobile Workstation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NVIDIA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rofessional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graphics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B6C25BD-2361-4324-AEDB-C4346E65915C}"/>
              </a:ext>
            </a:extLst>
          </p:cNvPr>
          <p:cNvSpPr txBox="1">
            <a:spLocks/>
          </p:cNvSpPr>
          <p:nvPr/>
        </p:nvSpPr>
        <p:spPr bwMode="white">
          <a:xfrm>
            <a:off x="9569944" y="4120198"/>
            <a:ext cx="2154710" cy="1426228"/>
          </a:xfrm>
          <a:prstGeom prst="rect">
            <a:avLst/>
          </a:prstGeom>
        </p:spPr>
        <p:txBody>
          <a:bodyPr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2231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ThinkPad P16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lang="en-US" sz="1200">
              <a:solidFill>
                <a:srgbClr val="000000"/>
              </a:solidFill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Ultra-Performance </a:t>
            </a:r>
            <a:r>
              <a:rPr lang="en-US" sz="1200">
                <a:solidFill>
                  <a:srgbClr val="000000"/>
                </a:solidFill>
              </a:rPr>
              <a:t>16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-inch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Intel HX CPUs with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F717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up to NVIDIA RTX 5000 Ada graphics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FC4A82-D564-1854-4174-C22B9160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04F55-679B-7C61-131B-AD1EAC3E56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986" y="1847542"/>
            <a:ext cx="1906562" cy="1581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5AF9E0-B6D9-1BBC-831F-4BBAC39B4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1986" y="3587521"/>
            <a:ext cx="1906562" cy="233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221E4D-5E95-747C-170F-171C2372D2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2329" y="1847542"/>
            <a:ext cx="2158058" cy="1710122"/>
          </a:xfrm>
          <a:prstGeom prst="rect">
            <a:avLst/>
          </a:prstGeom>
        </p:spPr>
      </p:pic>
      <p:pic>
        <p:nvPicPr>
          <p:cNvPr id="1026" name="Picture 2" descr="ThinkPad P16 Gen 2 Product Photos&#10;">
            <a:extLst>
              <a:ext uri="{FF2B5EF4-FFF2-40B4-BE49-F238E27FC236}">
                <a16:creationId xmlns:a16="http://schemas.microsoft.com/office/drawing/2014/main" id="{5C3F117E-906D-1DD9-13A3-50679ECE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858008" y="3585547"/>
            <a:ext cx="1866646" cy="23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omputer with a picture of a car on the screen&#10;&#10;Description automatically generated">
            <a:extLst>
              <a:ext uri="{FF2B5EF4-FFF2-40B4-BE49-F238E27FC236}">
                <a16:creationId xmlns:a16="http://schemas.microsoft.com/office/drawing/2014/main" id="{D302C81B-F61D-D7F2-2E46-944709DFB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855" y="1781858"/>
            <a:ext cx="2982912" cy="1789747"/>
          </a:xfrm>
          <a:prstGeom prst="rect">
            <a:avLst/>
          </a:prstGeom>
        </p:spPr>
      </p:pic>
      <p:pic>
        <p:nvPicPr>
          <p:cNvPr id="12" name="Picture 11" descr="A computer with a screen showing a video editing program&#10;&#10;Description automatically generated">
            <a:extLst>
              <a:ext uri="{FF2B5EF4-FFF2-40B4-BE49-F238E27FC236}">
                <a16:creationId xmlns:a16="http://schemas.microsoft.com/office/drawing/2014/main" id="{15723957-DBE3-6532-3A82-FC404BA95C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28" y="2215625"/>
            <a:ext cx="1789747" cy="1789747"/>
          </a:xfrm>
          <a:prstGeom prst="rect">
            <a:avLst/>
          </a:prstGeom>
        </p:spPr>
      </p:pic>
      <p:pic>
        <p:nvPicPr>
          <p:cNvPr id="19" name="Picture 18" descr="A computer with a screen on&#10;&#10;Description automatically generated">
            <a:extLst>
              <a:ext uri="{FF2B5EF4-FFF2-40B4-BE49-F238E27FC236}">
                <a16:creationId xmlns:a16="http://schemas.microsoft.com/office/drawing/2014/main" id="{E4B5ECF1-9609-2FFD-05D2-7A71576940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" y="1365145"/>
            <a:ext cx="2343174" cy="1405904"/>
          </a:xfrm>
          <a:prstGeom prst="rect">
            <a:avLst/>
          </a:prstGeom>
        </p:spPr>
      </p:pic>
      <p:pic>
        <p:nvPicPr>
          <p:cNvPr id="21" name="Picture 20" descr="A computer with a screen on&#10;&#10;Description automatically generated">
            <a:extLst>
              <a:ext uri="{FF2B5EF4-FFF2-40B4-BE49-F238E27FC236}">
                <a16:creationId xmlns:a16="http://schemas.microsoft.com/office/drawing/2014/main" id="{E749D84F-BD04-90FA-69A2-AEB3245B02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002" y="1164795"/>
            <a:ext cx="2771494" cy="1662896"/>
          </a:xfrm>
          <a:prstGeom prst="rect">
            <a:avLst/>
          </a:prstGeom>
        </p:spPr>
      </p:pic>
      <p:pic>
        <p:nvPicPr>
          <p:cNvPr id="23" name="Picture 22" descr="A black computer with a screen on&#10;&#10;Description automatically generated">
            <a:extLst>
              <a:ext uri="{FF2B5EF4-FFF2-40B4-BE49-F238E27FC236}">
                <a16:creationId xmlns:a16="http://schemas.microsoft.com/office/drawing/2014/main" id="{96AB44CC-8927-EFE4-9607-9B69FA281A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410" y="2358684"/>
            <a:ext cx="1739765" cy="17397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1AC878-1C8F-F587-A385-EDA9A42D3091}"/>
              </a:ext>
            </a:extLst>
          </p:cNvPr>
          <p:cNvSpPr txBox="1"/>
          <p:nvPr/>
        </p:nvSpPr>
        <p:spPr>
          <a:xfrm>
            <a:off x="427228" y="1297795"/>
            <a:ext cx="1739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P14s Gen5 </a:t>
            </a:r>
            <a:r>
              <a:rPr lang="en-US" sz="1050" b="1" i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Intel</a:t>
            </a:r>
            <a:endParaRPr lang="en-US" sz="1050" b="1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0CFC8B-EE3D-4874-286A-92B693F1C711}"/>
              </a:ext>
            </a:extLst>
          </p:cNvPr>
          <p:cNvSpPr txBox="1"/>
          <p:nvPr/>
        </p:nvSpPr>
        <p:spPr>
          <a:xfrm>
            <a:off x="1172047" y="3798864"/>
            <a:ext cx="1739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P14s Gen5 </a:t>
            </a:r>
            <a:r>
              <a:rPr lang="en-US" sz="1050" b="1" i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AMD</a:t>
            </a:r>
            <a:endParaRPr lang="en-US" sz="1050" b="1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135B80-F8CE-B2CB-D0C5-1EE074446559}"/>
              </a:ext>
            </a:extLst>
          </p:cNvPr>
          <p:cNvSpPr txBox="1"/>
          <p:nvPr/>
        </p:nvSpPr>
        <p:spPr>
          <a:xfrm>
            <a:off x="3639555" y="3814129"/>
            <a:ext cx="1739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P16s Gen2 </a:t>
            </a:r>
            <a:r>
              <a:rPr lang="en-US" sz="1050" b="1" i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AMD</a:t>
            </a:r>
            <a:endParaRPr lang="en-US" sz="1050" b="1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07DAFB-22FC-0319-0B40-5FA9282ED3E6}"/>
              </a:ext>
            </a:extLst>
          </p:cNvPr>
          <p:cNvSpPr txBox="1"/>
          <p:nvPr/>
        </p:nvSpPr>
        <p:spPr>
          <a:xfrm>
            <a:off x="3050066" y="1138222"/>
            <a:ext cx="1739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b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P16s Gen3 </a:t>
            </a:r>
            <a:r>
              <a:rPr lang="en-US" sz="1050" b="1" i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Intel</a:t>
            </a:r>
            <a:endParaRPr lang="en-US" sz="1050" b="1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665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Topseller - Notebooks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D9A82-9647-A2F2-81CC-883FF74D7A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50675" y="6473825"/>
            <a:ext cx="438150" cy="15557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28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781FFA-3A93-6E3C-C52A-73ED80C2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92717"/>
            <a:ext cx="11073384" cy="521208"/>
          </a:xfrm>
        </p:spPr>
        <p:txBody>
          <a:bodyPr/>
          <a:lstStyle/>
          <a:p>
            <a:r>
              <a:rPr lang="en-US" dirty="0"/>
              <a:t>Lenovo Topseller ThinkPad Mobile Workstations</a:t>
            </a:r>
            <a:br>
              <a:rPr lang="en-US" dirty="0"/>
            </a:br>
            <a:r>
              <a:rPr lang="en-US" sz="2800" i="1" dirty="0">
                <a:solidFill>
                  <a:srgbClr val="FF0000"/>
                </a:solidFill>
              </a:rPr>
              <a:t>P14s Gen 5 &amp; P16s Gen 3 Intel | Ultraportable performance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2FF160-5451-0EE8-BC31-52FC3D6BA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9" t="14282" r="21354" b="9520"/>
          <a:stretch/>
        </p:blipFill>
        <p:spPr bwMode="auto">
          <a:xfrm>
            <a:off x="8674232" y="1407029"/>
            <a:ext cx="2685599" cy="218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C5D6D50-A419-3111-45DD-488E2E87B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2" t="9484" r="21525" b="14282"/>
          <a:stretch/>
        </p:blipFill>
        <p:spPr bwMode="auto">
          <a:xfrm>
            <a:off x="928437" y="4135440"/>
            <a:ext cx="2553454" cy="222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C7FACF-AE3F-6FB9-ED68-3F5236D5B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89290"/>
              </p:ext>
            </p:extLst>
          </p:nvPr>
        </p:nvGraphicFramePr>
        <p:xfrm>
          <a:off x="1019623" y="1103500"/>
          <a:ext cx="7752900" cy="2797488"/>
        </p:xfrm>
        <a:graphic>
          <a:graphicData uri="http://schemas.openxmlformats.org/drawingml/2006/table">
            <a:tbl>
              <a:tblPr/>
              <a:tblGrid>
                <a:gridCol w="455938">
                  <a:extLst>
                    <a:ext uri="{9D8B030D-6E8A-4147-A177-3AD203B41FA5}">
                      <a16:colId xmlns:a16="http://schemas.microsoft.com/office/drawing/2014/main" val="1043225840"/>
                    </a:ext>
                  </a:extLst>
                </a:gridCol>
                <a:gridCol w="1134289">
                  <a:extLst>
                    <a:ext uri="{9D8B030D-6E8A-4147-A177-3AD203B41FA5}">
                      <a16:colId xmlns:a16="http://schemas.microsoft.com/office/drawing/2014/main" val="3249850220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2150656371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2003816298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2826831884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150155702"/>
                    </a:ext>
                  </a:extLst>
                </a:gridCol>
                <a:gridCol w="1200148">
                  <a:extLst>
                    <a:ext uri="{9D8B030D-6E8A-4147-A177-3AD203B41FA5}">
                      <a16:colId xmlns:a16="http://schemas.microsoft.com/office/drawing/2014/main" val="3120592088"/>
                    </a:ext>
                  </a:extLst>
                </a:gridCol>
              </a:tblGrid>
              <a:tr h="200643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P14s Gen 5 </a:t>
                      </a:r>
                      <a:b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14”  Ultra-portable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$2,449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$2,589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$2,779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$2,979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$3,349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$3,659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345341"/>
                  </a:ext>
                </a:extLst>
              </a:tr>
              <a:tr h="209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$450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14568"/>
                  </a:ext>
                </a:extLst>
              </a:tr>
              <a:tr h="209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21G2001UUS/CA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21G2001MUS/CA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21G2001SUS/CA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21G20022US/CA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21G2001VUS/CA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21G2001PUS/CA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451636"/>
                  </a:ext>
                </a:extLst>
              </a:tr>
              <a:tr h="209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5 125H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7 165H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349360"/>
                  </a:ext>
                </a:extLst>
              </a:tr>
              <a:tr h="209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290050"/>
                  </a:ext>
                </a:extLst>
              </a:tr>
              <a:tr h="209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310861"/>
                  </a:ext>
                </a:extLst>
              </a:tr>
              <a:tr h="252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500 Ada 4GB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500 Ada 4GB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500 Ada 4GB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534810"/>
                  </a:ext>
                </a:extLst>
              </a:tr>
              <a:tr h="252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14.5" WQXGA (2560x1600)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14.5" WQXGA (2560x1600)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807349"/>
                  </a:ext>
                </a:extLst>
              </a:tr>
              <a:tr h="3745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632308"/>
                  </a:ext>
                </a:extLst>
              </a:tr>
              <a:tr h="252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43305"/>
                  </a:ext>
                </a:extLst>
              </a:tr>
              <a:tr h="209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04616"/>
                  </a:ext>
                </a:extLst>
              </a:tr>
              <a:tr h="209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38704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5BD2CC8-62A3-43E7-FCA7-20A7DAC1A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539467"/>
              </p:ext>
            </p:extLst>
          </p:nvPr>
        </p:nvGraphicFramePr>
        <p:xfrm>
          <a:off x="3986044" y="3959035"/>
          <a:ext cx="7635979" cy="2797488"/>
        </p:xfrm>
        <a:graphic>
          <a:graphicData uri="http://schemas.openxmlformats.org/drawingml/2006/table">
            <a:tbl>
              <a:tblPr/>
              <a:tblGrid>
                <a:gridCol w="645670">
                  <a:extLst>
                    <a:ext uri="{9D8B030D-6E8A-4147-A177-3AD203B41FA5}">
                      <a16:colId xmlns:a16="http://schemas.microsoft.com/office/drawing/2014/main" val="2397179673"/>
                    </a:ext>
                  </a:extLst>
                </a:gridCol>
                <a:gridCol w="1172113">
                  <a:extLst>
                    <a:ext uri="{9D8B030D-6E8A-4147-A177-3AD203B41FA5}">
                      <a16:colId xmlns:a16="http://schemas.microsoft.com/office/drawing/2014/main" val="2544863044"/>
                    </a:ext>
                  </a:extLst>
                </a:gridCol>
                <a:gridCol w="1285087">
                  <a:extLst>
                    <a:ext uri="{9D8B030D-6E8A-4147-A177-3AD203B41FA5}">
                      <a16:colId xmlns:a16="http://schemas.microsoft.com/office/drawing/2014/main" val="3875583202"/>
                    </a:ext>
                  </a:extLst>
                </a:gridCol>
                <a:gridCol w="1285087">
                  <a:extLst>
                    <a:ext uri="{9D8B030D-6E8A-4147-A177-3AD203B41FA5}">
                      <a16:colId xmlns:a16="http://schemas.microsoft.com/office/drawing/2014/main" val="1150550593"/>
                    </a:ext>
                  </a:extLst>
                </a:gridCol>
                <a:gridCol w="1115625">
                  <a:extLst>
                    <a:ext uri="{9D8B030D-6E8A-4147-A177-3AD203B41FA5}">
                      <a16:colId xmlns:a16="http://schemas.microsoft.com/office/drawing/2014/main" val="850791971"/>
                    </a:ext>
                  </a:extLst>
                </a:gridCol>
                <a:gridCol w="1087381">
                  <a:extLst>
                    <a:ext uri="{9D8B030D-6E8A-4147-A177-3AD203B41FA5}">
                      <a16:colId xmlns:a16="http://schemas.microsoft.com/office/drawing/2014/main" val="956187867"/>
                    </a:ext>
                  </a:extLst>
                </a:gridCol>
                <a:gridCol w="1045016">
                  <a:extLst>
                    <a:ext uri="{9D8B030D-6E8A-4147-A177-3AD203B41FA5}">
                      <a16:colId xmlns:a16="http://schemas.microsoft.com/office/drawing/2014/main" val="3881430314"/>
                    </a:ext>
                  </a:extLst>
                </a:gridCol>
              </a:tblGrid>
              <a:tr h="208716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P16s Gen 3 </a:t>
                      </a:r>
                      <a:br>
                        <a:rPr lang="es-E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s-E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16”  </a:t>
                      </a:r>
                      <a:r>
                        <a:rPr lang="es-ES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Ultra-portable</a:t>
                      </a:r>
                      <a:br>
                        <a:rPr lang="es-E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endParaRPr lang="es-ES" sz="1100" b="0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$2,659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$2,859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$2,979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$3,079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$3,429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$3,639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59877"/>
                  </a:ext>
                </a:extLst>
              </a:tr>
              <a:tr h="208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$475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$475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35568"/>
                  </a:ext>
                </a:extLst>
              </a:tr>
              <a:tr h="208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21KS001HUS/CA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21KS0043US/CA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21KS001MUS/CA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21KS0023US/CA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21KS0027US/CA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21KS0026US/CA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288987"/>
                  </a:ext>
                </a:extLst>
              </a:tr>
              <a:tr h="208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7 165H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7 165H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241341"/>
                  </a:ext>
                </a:extLst>
              </a:tr>
              <a:tr h="208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96517"/>
                  </a:ext>
                </a:extLst>
              </a:tr>
              <a:tr h="208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45309"/>
                  </a:ext>
                </a:extLst>
              </a:tr>
              <a:tr h="217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500 Ada 4GB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500 Ada 4GB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500 Ada 4GB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500 Ada 4GB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3645"/>
                  </a:ext>
                </a:extLst>
              </a:tr>
              <a:tr h="22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215C98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 Touch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628479"/>
                  </a:ext>
                </a:extLst>
              </a:tr>
              <a:tr h="22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5.0MP + IR, BT, Backlit KYB, aluminum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58520"/>
                  </a:ext>
                </a:extLst>
              </a:tr>
              <a:tr h="217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75Wh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57443"/>
                  </a:ext>
                </a:extLst>
              </a:tr>
              <a:tr h="208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620965"/>
                  </a:ext>
                </a:extLst>
              </a:tr>
              <a:tr h="208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239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38777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781FFA-3A93-6E3C-C52A-73ED80C2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Lenovo Topseller ThinkPad AMD Mobile Workstations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F38F71-8AE1-E8FF-4BBE-EEE686DAE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6400" r="18150" b="8527"/>
          <a:stretch/>
        </p:blipFill>
        <p:spPr bwMode="auto">
          <a:xfrm>
            <a:off x="7961720" y="1254187"/>
            <a:ext cx="3448111" cy="467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71B7978-9886-0CCB-9543-83DE3B9D8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15037" r="7341" b="17236"/>
          <a:stretch/>
        </p:blipFill>
        <p:spPr bwMode="auto">
          <a:xfrm>
            <a:off x="5083761" y="1254187"/>
            <a:ext cx="2312416" cy="18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4322CF-CB79-FDE6-0EF7-57DD6C78E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117447"/>
              </p:ext>
            </p:extLst>
          </p:nvPr>
        </p:nvGraphicFramePr>
        <p:xfrm>
          <a:off x="352618" y="1101884"/>
          <a:ext cx="4165600" cy="2148840"/>
        </p:xfrm>
        <a:graphic>
          <a:graphicData uri="http://schemas.openxmlformats.org/drawingml/2006/table">
            <a:tbl>
              <a:tblPr/>
              <a:tblGrid>
                <a:gridCol w="366068">
                  <a:extLst>
                    <a:ext uri="{9D8B030D-6E8A-4147-A177-3AD203B41FA5}">
                      <a16:colId xmlns:a16="http://schemas.microsoft.com/office/drawing/2014/main" val="3339426260"/>
                    </a:ext>
                  </a:extLst>
                </a:gridCol>
                <a:gridCol w="1325418">
                  <a:extLst>
                    <a:ext uri="{9D8B030D-6E8A-4147-A177-3AD203B41FA5}">
                      <a16:colId xmlns:a16="http://schemas.microsoft.com/office/drawing/2014/main" val="313741149"/>
                    </a:ext>
                  </a:extLst>
                </a:gridCol>
                <a:gridCol w="1325418">
                  <a:extLst>
                    <a:ext uri="{9D8B030D-6E8A-4147-A177-3AD203B41FA5}">
                      <a16:colId xmlns:a16="http://schemas.microsoft.com/office/drawing/2014/main" val="1868456668"/>
                    </a:ext>
                  </a:extLst>
                </a:gridCol>
                <a:gridCol w="1148696">
                  <a:extLst>
                    <a:ext uri="{9D8B030D-6E8A-4147-A177-3AD203B41FA5}">
                      <a16:colId xmlns:a16="http://schemas.microsoft.com/office/drawing/2014/main" val="4267596681"/>
                    </a:ext>
                  </a:extLst>
                </a:gridCol>
              </a:tblGrid>
              <a:tr h="18288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P14s AMD Gen 5 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$1,799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$2,129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$2,349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76885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$100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$100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$100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6851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21ME001CUS/CA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21ME0019US/CA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21ME001EUS/CA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6047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7 Pro 8840HS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7 Pro 8840HS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7 Pro 8840HS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83858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75015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806521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AMD Radeon 780M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AMD Radeon 780M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AMD Radeon 780M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47824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215C98"/>
                          </a:solidFill>
                          <a:effectLst/>
                          <a:latin typeface="Arial" panose="020B0604020202020204" pitchFamily="34" charset="0"/>
                        </a:rPr>
                        <a:t>14” 16:10 WUXGA (FHD+) IPS touch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14” 16:10 WUXGA (FHD+) IPS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14” 16:10 WUXGA (FHD+) IPS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41960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5MP-IR Camera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9306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54205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61675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4238D16-1353-21BB-9877-F064B130C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294017"/>
              </p:ext>
            </p:extLst>
          </p:nvPr>
        </p:nvGraphicFramePr>
        <p:xfrm>
          <a:off x="472341" y="3778138"/>
          <a:ext cx="3009900" cy="2331720"/>
        </p:xfrm>
        <a:graphic>
          <a:graphicData uri="http://schemas.openxmlformats.org/drawingml/2006/table">
            <a:tbl>
              <a:tblPr/>
              <a:tblGrid>
                <a:gridCol w="365218">
                  <a:extLst>
                    <a:ext uri="{9D8B030D-6E8A-4147-A177-3AD203B41FA5}">
                      <a16:colId xmlns:a16="http://schemas.microsoft.com/office/drawing/2014/main" val="552450463"/>
                    </a:ext>
                  </a:extLst>
                </a:gridCol>
                <a:gridCol w="1322341">
                  <a:extLst>
                    <a:ext uri="{9D8B030D-6E8A-4147-A177-3AD203B41FA5}">
                      <a16:colId xmlns:a16="http://schemas.microsoft.com/office/drawing/2014/main" val="3737144506"/>
                    </a:ext>
                  </a:extLst>
                </a:gridCol>
                <a:gridCol w="1322341">
                  <a:extLst>
                    <a:ext uri="{9D8B030D-6E8A-4147-A177-3AD203B41FA5}">
                      <a16:colId xmlns:a16="http://schemas.microsoft.com/office/drawing/2014/main" val="982026502"/>
                    </a:ext>
                  </a:extLst>
                </a:gridCol>
              </a:tblGrid>
              <a:tr h="18288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P16s AMD G2 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$2,159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$2,379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8811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69034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21K9003AUS/CA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21K9003BUS/CA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63415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AMD Ryzen 7 PRO 7840U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AMD Ryzen 7 PRO 7840U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6768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95268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8327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AMD Radeon 780M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AMD Radeon 780M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01538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5834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5MP-IR Camera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5MP-IR Camera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77054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00441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Support/Sealed Batt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Support/Sealed Batt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850106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84999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65AF374-0B72-06C0-D9B9-6C7DBB443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422717"/>
              </p:ext>
            </p:extLst>
          </p:nvPr>
        </p:nvGraphicFramePr>
        <p:xfrm>
          <a:off x="3745568" y="3778138"/>
          <a:ext cx="3009900" cy="2331722"/>
        </p:xfrm>
        <a:graphic>
          <a:graphicData uri="http://schemas.openxmlformats.org/drawingml/2006/table">
            <a:tbl>
              <a:tblPr/>
              <a:tblGrid>
                <a:gridCol w="365218">
                  <a:extLst>
                    <a:ext uri="{9D8B030D-6E8A-4147-A177-3AD203B41FA5}">
                      <a16:colId xmlns:a16="http://schemas.microsoft.com/office/drawing/2014/main" val="2035982972"/>
                    </a:ext>
                  </a:extLst>
                </a:gridCol>
                <a:gridCol w="1322341">
                  <a:extLst>
                    <a:ext uri="{9D8B030D-6E8A-4147-A177-3AD203B41FA5}">
                      <a16:colId xmlns:a16="http://schemas.microsoft.com/office/drawing/2014/main" val="557674002"/>
                    </a:ext>
                  </a:extLst>
                </a:gridCol>
                <a:gridCol w="1322341">
                  <a:extLst>
                    <a:ext uri="{9D8B030D-6E8A-4147-A177-3AD203B41FA5}">
                      <a16:colId xmlns:a16="http://schemas.microsoft.com/office/drawing/2014/main" val="315550583"/>
                    </a:ext>
                  </a:extLst>
                </a:gridCol>
              </a:tblGrid>
              <a:tr h="188422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P16V AMD G1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$2,879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$3,139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960117"/>
                  </a:ext>
                </a:extLst>
              </a:tr>
              <a:tr h="188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$300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$300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146891"/>
                  </a:ext>
                </a:extLst>
              </a:tr>
              <a:tr h="188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21FE0027US/CA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21FE0028US/CA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759452"/>
                  </a:ext>
                </a:extLst>
              </a:tr>
              <a:tr h="188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AMD Ryzen 7 PRO 7840HS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AMD Ryzen 7 PRO 7840HS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999254"/>
                  </a:ext>
                </a:extLst>
              </a:tr>
              <a:tr h="188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337542"/>
                  </a:ext>
                </a:extLst>
              </a:tr>
              <a:tr h="188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7365"/>
                  </a:ext>
                </a:extLst>
              </a:tr>
              <a:tr h="188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A1000 6GB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A1000 6GB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9550"/>
                  </a:ext>
                </a:extLst>
              </a:tr>
              <a:tr h="188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736781"/>
                  </a:ext>
                </a:extLst>
              </a:tr>
              <a:tr h="188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5MP-IR Camera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5MP-IR Camera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604416"/>
                  </a:ext>
                </a:extLst>
              </a:tr>
              <a:tr h="188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53737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Support/Sealed Batt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Support/Sealed Batt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334268"/>
                  </a:ext>
                </a:extLst>
              </a:tr>
              <a:tr h="188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524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08793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8 ]</a:t>
            </a: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0AF2AAE-3795-C9CE-C4D6-F880426D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P16 | The Most Powerful ThinkPad Ever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D9512-914C-1844-4B51-172C23933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758" y="4834176"/>
            <a:ext cx="2158058" cy="1710122"/>
          </a:xfrm>
          <a:prstGeom prst="rect">
            <a:avLst/>
          </a:prstGeom>
        </p:spPr>
      </p:pic>
      <p:pic>
        <p:nvPicPr>
          <p:cNvPr id="11" name="Picture 2" descr="ThinkPad P16 Gen 2 Product Photos&#10;">
            <a:extLst>
              <a:ext uri="{FF2B5EF4-FFF2-40B4-BE49-F238E27FC236}">
                <a16:creationId xmlns:a16="http://schemas.microsoft.com/office/drawing/2014/main" id="{379E38A2-D3AE-E405-CCF4-236F125D5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87665" y="5240285"/>
            <a:ext cx="3348122" cy="4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10A9B7-0491-BBBC-CBA4-5573E3803F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8639" y="2023824"/>
            <a:ext cx="3446622" cy="2810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CDC31F-E772-2823-FE7C-157CF41B92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751" y="4967471"/>
            <a:ext cx="2389632" cy="139009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B17FC4-4675-A7E6-1843-7DBEE9923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27374"/>
              </p:ext>
            </p:extLst>
          </p:nvPr>
        </p:nvGraphicFramePr>
        <p:xfrm>
          <a:off x="634453" y="1592807"/>
          <a:ext cx="7608334" cy="2512234"/>
        </p:xfrm>
        <a:graphic>
          <a:graphicData uri="http://schemas.openxmlformats.org/drawingml/2006/table">
            <a:tbl>
              <a:tblPr firstRow="1"/>
              <a:tblGrid>
                <a:gridCol w="297274">
                  <a:extLst>
                    <a:ext uri="{9D8B030D-6E8A-4147-A177-3AD203B41FA5}">
                      <a16:colId xmlns:a16="http://schemas.microsoft.com/office/drawing/2014/main" val="246667514"/>
                    </a:ext>
                  </a:extLst>
                </a:gridCol>
                <a:gridCol w="1827765">
                  <a:extLst>
                    <a:ext uri="{9D8B030D-6E8A-4147-A177-3AD203B41FA5}">
                      <a16:colId xmlns:a16="http://schemas.microsoft.com/office/drawing/2014/main" val="643774347"/>
                    </a:ext>
                  </a:extLst>
                </a:gridCol>
                <a:gridCol w="1827765">
                  <a:extLst>
                    <a:ext uri="{9D8B030D-6E8A-4147-A177-3AD203B41FA5}">
                      <a16:colId xmlns:a16="http://schemas.microsoft.com/office/drawing/2014/main" val="3466574704"/>
                    </a:ext>
                  </a:extLst>
                </a:gridCol>
                <a:gridCol w="1827765">
                  <a:extLst>
                    <a:ext uri="{9D8B030D-6E8A-4147-A177-3AD203B41FA5}">
                      <a16:colId xmlns:a16="http://schemas.microsoft.com/office/drawing/2014/main" val="1235945198"/>
                    </a:ext>
                  </a:extLst>
                </a:gridCol>
                <a:gridCol w="1827765">
                  <a:extLst>
                    <a:ext uri="{9D8B030D-6E8A-4147-A177-3AD203B41FA5}">
                      <a16:colId xmlns:a16="http://schemas.microsoft.com/office/drawing/2014/main" val="1394932298"/>
                    </a:ext>
                  </a:extLst>
                </a:gridCol>
              </a:tblGrid>
              <a:tr h="250181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P16 G2 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$3,769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$4,519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$4,949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$5,759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880528"/>
                  </a:ext>
                </a:extLst>
              </a:tr>
              <a:tr h="250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$300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$950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$450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259804"/>
                  </a:ext>
                </a:extLst>
              </a:tr>
              <a:tr h="250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21FA0032US/CA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21FA002TUS/CA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21FA002NUS/CA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21FA002XUS/CA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720072"/>
                  </a:ext>
                </a:extLst>
              </a:tr>
              <a:tr h="250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i7-13700HX 16C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i7-13700HX 16C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i9-13950HX 24C 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i7-13700HX 16C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552051"/>
                  </a:ext>
                </a:extLst>
              </a:tr>
              <a:tr h="250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 DDR5 4000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 DDR5 4000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 DDR5 4000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 DDR5 4000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580160"/>
                  </a:ext>
                </a:extLst>
              </a:tr>
              <a:tr h="250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629501"/>
                  </a:ext>
                </a:extLst>
              </a:tr>
              <a:tr h="250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A1000 6GB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2000 8GB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2000 8GB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4000 12GB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532879"/>
                  </a:ext>
                </a:extLst>
              </a:tr>
              <a:tr h="2606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16:10 WQXGA (QHD+) IR Cam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16:10 WQXGA (QHD+) IR Cam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16:10 WQXGA (QHD+) IR Cam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16:10 WQXGA (QHD+) IR Cam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576100"/>
                  </a:ext>
                </a:extLst>
              </a:tr>
              <a:tr h="250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010692"/>
                  </a:ext>
                </a:extLst>
              </a:tr>
              <a:tr h="250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518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9503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nkPad P16v i Gen 1 Product Photos&#10;">
            <a:extLst>
              <a:ext uri="{FF2B5EF4-FFF2-40B4-BE49-F238E27FC236}">
                <a16:creationId xmlns:a16="http://schemas.microsoft.com/office/drawing/2014/main" id="{078336B3-25D5-1F34-141E-A7FC19657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4076" y="4925508"/>
            <a:ext cx="2320671" cy="171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D4B379-9FB9-4EF8-5168-86E0814A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Lenovo </a:t>
            </a:r>
            <a:r>
              <a:rPr lang="en-US" err="1">
                <a:latin typeface="Arial"/>
                <a:cs typeface="Arial"/>
              </a:rPr>
              <a:t>Topseller</a:t>
            </a:r>
            <a:r>
              <a:rPr lang="en-US">
                <a:latin typeface="Arial"/>
                <a:cs typeface="Arial"/>
              </a:rPr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  <a:latin typeface="Arial"/>
                <a:cs typeface="Arial"/>
              </a:rPr>
              <a:t>P16v Gen 2 (Intel only) Value of Performance</a:t>
            </a:r>
            <a:endParaRPr lang="en-US" b="0">
              <a:latin typeface="Arial"/>
              <a:cs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1648DD-C74E-08AB-182B-C379CA546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t="41129" r="9664" b="42191"/>
          <a:stretch/>
        </p:blipFill>
        <p:spPr bwMode="auto">
          <a:xfrm>
            <a:off x="570841" y="4144369"/>
            <a:ext cx="5313678" cy="66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2DE4E7-3682-D5E6-3A54-E1C41745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840621"/>
              </p:ext>
            </p:extLst>
          </p:nvPr>
        </p:nvGraphicFramePr>
        <p:xfrm>
          <a:off x="245060" y="1619453"/>
          <a:ext cx="6557234" cy="2409951"/>
        </p:xfrm>
        <a:graphic>
          <a:graphicData uri="http://schemas.openxmlformats.org/drawingml/2006/table">
            <a:tbl>
              <a:tblPr/>
              <a:tblGrid>
                <a:gridCol w="449550">
                  <a:extLst>
                    <a:ext uri="{9D8B030D-6E8A-4147-A177-3AD203B41FA5}">
                      <a16:colId xmlns:a16="http://schemas.microsoft.com/office/drawing/2014/main" val="1135784891"/>
                    </a:ext>
                  </a:extLst>
                </a:gridCol>
                <a:gridCol w="1627683">
                  <a:extLst>
                    <a:ext uri="{9D8B030D-6E8A-4147-A177-3AD203B41FA5}">
                      <a16:colId xmlns:a16="http://schemas.microsoft.com/office/drawing/2014/main" val="3976998101"/>
                    </a:ext>
                  </a:extLst>
                </a:gridCol>
                <a:gridCol w="1627683">
                  <a:extLst>
                    <a:ext uri="{9D8B030D-6E8A-4147-A177-3AD203B41FA5}">
                      <a16:colId xmlns:a16="http://schemas.microsoft.com/office/drawing/2014/main" val="1147509926"/>
                    </a:ext>
                  </a:extLst>
                </a:gridCol>
                <a:gridCol w="1426159">
                  <a:extLst>
                    <a:ext uri="{9D8B030D-6E8A-4147-A177-3AD203B41FA5}">
                      <a16:colId xmlns:a16="http://schemas.microsoft.com/office/drawing/2014/main" val="920936166"/>
                    </a:ext>
                  </a:extLst>
                </a:gridCol>
                <a:gridCol w="1426159">
                  <a:extLst>
                    <a:ext uri="{9D8B030D-6E8A-4147-A177-3AD203B41FA5}">
                      <a16:colId xmlns:a16="http://schemas.microsoft.com/office/drawing/2014/main" val="660694735"/>
                    </a:ext>
                  </a:extLst>
                </a:gridCol>
              </a:tblGrid>
              <a:tr h="212062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P16v  G2 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$3,149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$3,459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$3,889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$5,129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128853"/>
                  </a:ext>
                </a:extLst>
              </a:tr>
              <a:tr h="2120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416961"/>
                  </a:ext>
                </a:extLst>
              </a:tr>
              <a:tr h="2120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21KX001VUS/CA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21KX0021US/CA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21KX002EUS/CA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21KX002GUS/CA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56358"/>
                  </a:ext>
                </a:extLst>
              </a:tr>
              <a:tr h="2120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Ultra 7 165H 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Ultra 9 185H 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571227"/>
                  </a:ext>
                </a:extLst>
              </a:tr>
              <a:tr h="2120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 DDR5 5600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 DDR5 5600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 DDR5 5600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 DDR5 5600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496247"/>
                  </a:ext>
                </a:extLst>
              </a:tr>
              <a:tr h="2120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427573"/>
                  </a:ext>
                </a:extLst>
              </a:tr>
              <a:tr h="2120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500 4GB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1000 6GB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1000 6GB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3000 8GB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868619"/>
                  </a:ext>
                </a:extLst>
              </a:tr>
              <a:tr h="289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16:10 WUXGA (FHD+) IPS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16:10 WUXGA (FHD+) IPS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16:10 WUXGA (FHD+) IPS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16:10 WUXGA (FHD+) IPS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560413"/>
                  </a:ext>
                </a:extLst>
              </a:tr>
              <a:tr h="2120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5MP-IR Camera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5MP-IR Camera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5MP-IR Camera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5MP-IR Camera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108913"/>
                  </a:ext>
                </a:extLst>
              </a:tr>
              <a:tr h="2120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896953"/>
                  </a:ext>
                </a:extLst>
              </a:tr>
              <a:tr h="2120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46602"/>
                  </a:ext>
                </a:extLst>
              </a:tr>
            </a:tbl>
          </a:graphicData>
        </a:graphic>
      </p:graphicFrame>
      <p:pic>
        <p:nvPicPr>
          <p:cNvPr id="1026" name="Picture 2" descr="Zoomable Image">
            <a:extLst>
              <a:ext uri="{FF2B5EF4-FFF2-40B4-BE49-F238E27FC236}">
                <a16:creationId xmlns:a16="http://schemas.microsoft.com/office/drawing/2014/main" id="{6D35922D-8E33-2421-3E31-D6459356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94" y="1956503"/>
            <a:ext cx="5212142" cy="388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47646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865A05-5B12-D091-5578-143C6E0F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ThinkPad Mobile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P1 | The Machine You Need in the Device You Want</a:t>
            </a:r>
            <a:endParaRPr lang="en-US"/>
          </a:p>
        </p:txBody>
      </p:sp>
      <p:pic>
        <p:nvPicPr>
          <p:cNvPr id="7" name="Picture 6" descr="A computer with a screen on&#10;&#10;Description automatically generated">
            <a:extLst>
              <a:ext uri="{FF2B5EF4-FFF2-40B4-BE49-F238E27FC236}">
                <a16:creationId xmlns:a16="http://schemas.microsoft.com/office/drawing/2014/main" id="{53D9A8CB-4A26-29E3-2496-4CA32B4CB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657" y="4026132"/>
            <a:ext cx="4156363" cy="2493818"/>
          </a:xfrm>
          <a:prstGeom prst="rect">
            <a:avLst/>
          </a:prstGeom>
        </p:spPr>
      </p:pic>
      <p:pic>
        <p:nvPicPr>
          <p:cNvPr id="10" name="Picture 9" descr="A computer with a blue screen&#10;&#10;Description automatically generated">
            <a:extLst>
              <a:ext uri="{FF2B5EF4-FFF2-40B4-BE49-F238E27FC236}">
                <a16:creationId xmlns:a16="http://schemas.microsoft.com/office/drawing/2014/main" id="{8CD541CA-9AB3-827E-5362-6947B6DCA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254">
            <a:off x="8646537" y="1447680"/>
            <a:ext cx="3698482" cy="221908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14D7E8-DA57-D8AC-C536-B352360F1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443256"/>
              </p:ext>
            </p:extLst>
          </p:nvPr>
        </p:nvGraphicFramePr>
        <p:xfrm>
          <a:off x="548640" y="1954236"/>
          <a:ext cx="8022862" cy="3252510"/>
        </p:xfrm>
        <a:graphic>
          <a:graphicData uri="http://schemas.openxmlformats.org/drawingml/2006/table">
            <a:tbl>
              <a:tblPr firstRow="1"/>
              <a:tblGrid>
                <a:gridCol w="244781">
                  <a:extLst>
                    <a:ext uri="{9D8B030D-6E8A-4147-A177-3AD203B41FA5}">
                      <a16:colId xmlns:a16="http://schemas.microsoft.com/office/drawing/2014/main" val="791657648"/>
                    </a:ext>
                  </a:extLst>
                </a:gridCol>
                <a:gridCol w="1549713">
                  <a:extLst>
                    <a:ext uri="{9D8B030D-6E8A-4147-A177-3AD203B41FA5}">
                      <a16:colId xmlns:a16="http://schemas.microsoft.com/office/drawing/2014/main" val="387284934"/>
                    </a:ext>
                  </a:extLst>
                </a:gridCol>
                <a:gridCol w="1549713">
                  <a:extLst>
                    <a:ext uri="{9D8B030D-6E8A-4147-A177-3AD203B41FA5}">
                      <a16:colId xmlns:a16="http://schemas.microsoft.com/office/drawing/2014/main" val="316881964"/>
                    </a:ext>
                  </a:extLst>
                </a:gridCol>
                <a:gridCol w="1549713">
                  <a:extLst>
                    <a:ext uri="{9D8B030D-6E8A-4147-A177-3AD203B41FA5}">
                      <a16:colId xmlns:a16="http://schemas.microsoft.com/office/drawing/2014/main" val="173470951"/>
                    </a:ext>
                  </a:extLst>
                </a:gridCol>
                <a:gridCol w="1564471">
                  <a:extLst>
                    <a:ext uri="{9D8B030D-6E8A-4147-A177-3AD203B41FA5}">
                      <a16:colId xmlns:a16="http://schemas.microsoft.com/office/drawing/2014/main" val="3266776202"/>
                    </a:ext>
                  </a:extLst>
                </a:gridCol>
                <a:gridCol w="1564471">
                  <a:extLst>
                    <a:ext uri="{9D8B030D-6E8A-4147-A177-3AD203B41FA5}">
                      <a16:colId xmlns:a16="http://schemas.microsoft.com/office/drawing/2014/main" val="2005418628"/>
                    </a:ext>
                  </a:extLst>
                </a:gridCol>
              </a:tblGrid>
              <a:tr h="322563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P1 G7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$3,799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$4,589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$4,749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$5,139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$5,819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112545"/>
                  </a:ext>
                </a:extLst>
              </a:tr>
              <a:tr h="32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64534"/>
                  </a:ext>
                </a:extLst>
              </a:tr>
              <a:tr h="32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21KV0003US/CA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21KV0000US/CA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21KV000PUS/CA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21KV0001US/CA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21KV000AUS/CA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10153"/>
                  </a:ext>
                </a:extLst>
              </a:tr>
              <a:tr h="32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Ultra 7 155H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Ultra 9 185H 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Ultra 7 165H 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770058"/>
                  </a:ext>
                </a:extLst>
              </a:tr>
              <a:tr h="32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32GB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32GB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32GB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 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013298"/>
                  </a:ext>
                </a:extLst>
              </a:tr>
              <a:tr h="32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2TB SSD M.2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115711"/>
                  </a:ext>
                </a:extLst>
              </a:tr>
              <a:tr h="32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1000 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2000 8GB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1000 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GeForce RTX 4070 8GB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2000 8GB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608230"/>
                  </a:ext>
                </a:extLst>
              </a:tr>
              <a:tr h="3494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 IPS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 IPS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16" WQUXGA (3840x2400) Touch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16" WUXGA (1920x1200) IPS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16" WQUXGA (3840x2400) Touch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885741"/>
                  </a:ext>
                </a:extLst>
              </a:tr>
              <a:tr h="32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 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107984"/>
                  </a:ext>
                </a:extLst>
              </a:tr>
              <a:tr h="32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3yr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67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1062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BA89F594-5ECB-00DE-EC7E-6342482B0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0968" y="2807799"/>
            <a:ext cx="2867857" cy="36732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5CEB8F4-2D91-DF20-FAA0-0DB84B4D79F3}"/>
              </a:ext>
            </a:extLst>
          </p:cNvPr>
          <p:cNvGrpSpPr/>
          <p:nvPr/>
        </p:nvGrpSpPr>
        <p:grpSpPr>
          <a:xfrm>
            <a:off x="7666845" y="1192765"/>
            <a:ext cx="1386807" cy="2480787"/>
            <a:chOff x="7725667" y="1461239"/>
            <a:chExt cx="1386807" cy="2480787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A081FE7-6BF8-4ECE-AF58-D15211F455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7407" y="1555840"/>
              <a:ext cx="17484" cy="23861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6FD17D-876D-6E0C-B86E-879ACC409D6F}"/>
                </a:ext>
              </a:extLst>
            </p:cNvPr>
            <p:cNvSpPr txBox="1"/>
            <p:nvPr/>
          </p:nvSpPr>
          <p:spPr>
            <a:xfrm>
              <a:off x="7725667" y="1461239"/>
              <a:ext cx="138680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P7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ADVANCED AND VERSATILE SUPER SOCKET TOWER</a:t>
              </a:r>
            </a:p>
          </p:txBody>
        </p: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4F41072-B93F-4DF9-86CA-3F7C888527F3}"/>
              </a:ext>
            </a:extLst>
          </p:cNvPr>
          <p:cNvCxnSpPr>
            <a:cxnSpLocks/>
          </p:cNvCxnSpPr>
          <p:nvPr/>
        </p:nvCxnSpPr>
        <p:spPr>
          <a:xfrm flipH="1" flipV="1">
            <a:off x="2449125" y="1493526"/>
            <a:ext cx="7036" cy="367326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0613D2F-1BDF-4277-B9ED-BD499F6DDF51}"/>
              </a:ext>
            </a:extLst>
          </p:cNvPr>
          <p:cNvCxnSpPr>
            <a:cxnSpLocks/>
          </p:cNvCxnSpPr>
          <p:nvPr/>
        </p:nvCxnSpPr>
        <p:spPr>
          <a:xfrm flipV="1">
            <a:off x="1737284" y="2391415"/>
            <a:ext cx="0" cy="293423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4361707-D023-40B3-8FEA-155709129EBD}"/>
              </a:ext>
            </a:extLst>
          </p:cNvPr>
          <p:cNvGrpSpPr/>
          <p:nvPr/>
        </p:nvGrpSpPr>
        <p:grpSpPr>
          <a:xfrm>
            <a:off x="9187136" y="1260333"/>
            <a:ext cx="1797558" cy="2471217"/>
            <a:chOff x="6820141" y="1568540"/>
            <a:chExt cx="1797558" cy="2471217"/>
          </a:xfrm>
        </p:grpSpPr>
        <p:sp>
          <p:nvSpPr>
            <p:cNvPr id="120" name="TextBox 12">
              <a:extLst>
                <a:ext uri="{FF2B5EF4-FFF2-40B4-BE49-F238E27FC236}">
                  <a16:creationId xmlns:a16="http://schemas.microsoft.com/office/drawing/2014/main" id="{525076F7-A460-4F05-821D-5A1D6C8CE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0141" y="1568540"/>
              <a:ext cx="1797558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P8 </a:t>
              </a:r>
            </a:p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1200">
                  <a:solidFill>
                    <a:srgbClr val="000000"/>
                  </a:solidFill>
                  <a:latin typeface="Arial"/>
                  <a:ea typeface="黑体" panose="02010609060101010101" pitchFamily="49" charset="-122"/>
                  <a:cs typeface="Arial"/>
                </a:rPr>
                <a:t>NEXT-LEVEL THREADRIPPER PRO PERFORMANCE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EC6EC2E-0905-4227-89E1-42459051677F}"/>
                </a:ext>
              </a:extLst>
            </p:cNvPr>
            <p:cNvCxnSpPr/>
            <p:nvPr/>
          </p:nvCxnSpPr>
          <p:spPr>
            <a:xfrm flipH="1" flipV="1">
              <a:off x="6867279" y="1653571"/>
              <a:ext cx="17484" cy="238618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3" name="TextBox 12">
            <a:extLst>
              <a:ext uri="{FF2B5EF4-FFF2-40B4-BE49-F238E27FC236}">
                <a16:creationId xmlns:a16="http://schemas.microsoft.com/office/drawing/2014/main" id="{21444FCD-0B5F-41CF-B281-A1649918C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472" y="1051394"/>
            <a:ext cx="149113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LenovoDo-Bold"/>
              </a:rPr>
              <a:t>PX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rPr>
              <a:t>WORLD’S MOST ADVANCED DUAL SOCKET PERFORMANCE WORKSTATION 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6AEBBA4-B207-4ED1-9FAB-8A9068E43F99}"/>
              </a:ext>
            </a:extLst>
          </p:cNvPr>
          <p:cNvCxnSpPr/>
          <p:nvPr/>
        </p:nvCxnSpPr>
        <p:spPr>
          <a:xfrm flipV="1">
            <a:off x="6204092" y="1145648"/>
            <a:ext cx="12441" cy="23861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1FFF0FE-9487-4E40-BDB3-F6570415F510}"/>
              </a:ext>
            </a:extLst>
          </p:cNvPr>
          <p:cNvGrpSpPr/>
          <p:nvPr/>
        </p:nvGrpSpPr>
        <p:grpSpPr>
          <a:xfrm>
            <a:off x="4725398" y="1315029"/>
            <a:ext cx="1342579" cy="2419169"/>
            <a:chOff x="4402061" y="343308"/>
            <a:chExt cx="1401699" cy="2419169"/>
          </a:xfrm>
        </p:grpSpPr>
        <p:sp>
          <p:nvSpPr>
            <p:cNvPr id="126" name="TextBox 12">
              <a:extLst>
                <a:ext uri="{FF2B5EF4-FFF2-40B4-BE49-F238E27FC236}">
                  <a16:creationId xmlns:a16="http://schemas.microsoft.com/office/drawing/2014/main" id="{1F099DAD-1E3F-4DFD-958C-4B3417D09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2061" y="343308"/>
              <a:ext cx="1401699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P5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EXPERT </a:t>
              </a:r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SINGLE SOCKET WORKSTATION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AF53690-D313-465E-822B-7C3A6D060252}"/>
                </a:ext>
              </a:extLst>
            </p:cNvPr>
            <p:cNvCxnSpPr/>
            <p:nvPr/>
          </p:nvCxnSpPr>
          <p:spPr>
            <a:xfrm flipH="1" flipV="1">
              <a:off x="4419518" y="452620"/>
              <a:ext cx="18459" cy="230985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912254B-3511-4C82-8A91-411E70959133}"/>
              </a:ext>
            </a:extLst>
          </p:cNvPr>
          <p:cNvGrpSpPr/>
          <p:nvPr/>
        </p:nvGrpSpPr>
        <p:grpSpPr>
          <a:xfrm>
            <a:off x="2934442" y="1671715"/>
            <a:ext cx="2120705" cy="2682822"/>
            <a:chOff x="2478248" y="1850114"/>
            <a:chExt cx="2120705" cy="2682822"/>
          </a:xfrm>
        </p:grpSpPr>
        <p:sp>
          <p:nvSpPr>
            <p:cNvPr id="129" name="TextBox 12">
              <a:extLst>
                <a:ext uri="{FF2B5EF4-FFF2-40B4-BE49-F238E27FC236}">
                  <a16:creationId xmlns:a16="http://schemas.microsoft.com/office/drawing/2014/main" id="{A2F9712A-49DF-4CD8-8C1E-5DEB05F58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248" y="1850114"/>
              <a:ext cx="212070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P3 Tower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 OF A WORKSTATION,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PRICE OF A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DESKTOP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A9F1CD4-5BC0-436E-B337-C2A4DD69CD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7979" y="1965010"/>
              <a:ext cx="0" cy="256792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C5BF46E-40D1-4201-93DF-40F8735CE1DE}"/>
              </a:ext>
            </a:extLst>
          </p:cNvPr>
          <p:cNvGrpSpPr/>
          <p:nvPr/>
        </p:nvGrpSpPr>
        <p:grpSpPr>
          <a:xfrm>
            <a:off x="10436323" y="2152885"/>
            <a:ext cx="1797558" cy="1354217"/>
            <a:chOff x="8868661" y="1099925"/>
            <a:chExt cx="1797558" cy="135421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6E820FB-8310-470C-905A-07448E3FF3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23762" y="1199879"/>
              <a:ext cx="0" cy="92724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33" name="TextBox 12">
              <a:extLst>
                <a:ext uri="{FF2B5EF4-FFF2-40B4-BE49-F238E27FC236}">
                  <a16:creationId xmlns:a16="http://schemas.microsoft.com/office/drawing/2014/main" id="{CD880829-78A4-4D8C-A934-223EBE37B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8661" y="1099925"/>
              <a:ext cx="1797558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P620</a:t>
              </a:r>
            </a:p>
            <a:p>
              <a:pPr marL="0" marR="0" lvl="0" indent="0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THE ORIGINAL THREADRIPPER PRO LEADER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34" name="TextBox 12">
            <a:extLst>
              <a:ext uri="{FF2B5EF4-FFF2-40B4-BE49-F238E27FC236}">
                <a16:creationId xmlns:a16="http://schemas.microsoft.com/office/drawing/2014/main" id="{0C43374C-87B2-459E-BD59-9A5F54B6B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68" y="2268452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 Tiny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</p:txBody>
      </p:sp>
      <p:sp>
        <p:nvSpPr>
          <p:cNvPr id="143" name="TextBox 12">
            <a:extLst>
              <a:ext uri="{FF2B5EF4-FFF2-40B4-BE49-F238E27FC236}">
                <a16:creationId xmlns:a16="http://schemas.microsoft.com/office/drawing/2014/main" id="{2DC65BD7-DBC2-42E1-9F7A-F59448978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26" y="1374406"/>
            <a:ext cx="1515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 Ultra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REDEFIGNING THE POWER OF SMALL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09D0EC-4CD5-D779-59C5-6CD17941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</a:p>
        </p:txBody>
      </p:sp>
      <p:pic>
        <p:nvPicPr>
          <p:cNvPr id="4" name="Picture 3" descr="A group of black and red computer servers&#10;&#10;Description automatically generated">
            <a:extLst>
              <a:ext uri="{FF2B5EF4-FFF2-40B4-BE49-F238E27FC236}">
                <a16:creationId xmlns:a16="http://schemas.microsoft.com/office/drawing/2014/main" id="{91F9188D-B81A-BE2C-C6AC-ECC810D61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52" y="1145648"/>
            <a:ext cx="9846161" cy="52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7824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A73D54-415F-D20F-1AA1-7AE1070F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</a:t>
            </a:r>
            <a:r>
              <a:rPr lang="en-US" err="1"/>
              <a:t>Topseller</a:t>
            </a:r>
            <a:r>
              <a:rPr lang="en-US"/>
              <a:t> </a:t>
            </a:r>
            <a:r>
              <a:rPr lang="en-US" err="1"/>
              <a:t>ThinkStation</a:t>
            </a:r>
            <a:r>
              <a:rPr lang="en-US"/>
              <a:t> Desktop Workstations</a:t>
            </a:r>
            <a:br>
              <a:rPr lang="en-US"/>
            </a:br>
            <a:r>
              <a:rPr lang="en-US" sz="2800" i="1">
                <a:solidFill>
                  <a:srgbClr val="FF0000"/>
                </a:solidFill>
              </a:rPr>
              <a:t>P3 Tiny: World’s Smallest Professional Desktop Workstation</a:t>
            </a:r>
            <a:br>
              <a:rPr lang="en-US" sz="2800" i="1">
                <a:solidFill>
                  <a:srgbClr val="FF0000"/>
                </a:solidFill>
              </a:rPr>
            </a:br>
            <a:r>
              <a:rPr lang="en-US" sz="2800" i="1">
                <a:solidFill>
                  <a:srgbClr val="FF0000"/>
                </a:solidFill>
              </a:rPr>
              <a:t>Now available with Intel 13</a:t>
            </a:r>
            <a:r>
              <a:rPr lang="en-US" sz="2800" i="1" baseline="30000">
                <a:solidFill>
                  <a:srgbClr val="FF0000"/>
                </a:solidFill>
              </a:rPr>
              <a:t>th</a:t>
            </a:r>
            <a:r>
              <a:rPr lang="en-US" sz="2800" i="1">
                <a:solidFill>
                  <a:srgbClr val="FF0000"/>
                </a:solidFill>
              </a:rPr>
              <a:t> Gen Core Performance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CC8DB-C668-E891-19B4-3B9C3CDA6CA8}"/>
              </a:ext>
            </a:extLst>
          </p:cNvPr>
          <p:cNvSpPr txBox="1"/>
          <p:nvPr/>
        </p:nvSpPr>
        <p:spPr>
          <a:xfrm>
            <a:off x="8665793" y="6353308"/>
            <a:ext cx="346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Monitor, DVD-R drive &amp; vertical floor stand sold separately</a:t>
            </a:r>
          </a:p>
        </p:txBody>
      </p:sp>
      <p:pic>
        <p:nvPicPr>
          <p:cNvPr id="3" name="Picture 2" descr="A black rectangular device with buttons and ports&#10;&#10;Description automatically generated">
            <a:extLst>
              <a:ext uri="{FF2B5EF4-FFF2-40B4-BE49-F238E27FC236}">
                <a16:creationId xmlns:a16="http://schemas.microsoft.com/office/drawing/2014/main" id="{DC253BA4-77CC-5966-E433-535DB657B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284" y="4812878"/>
            <a:ext cx="2402275" cy="1441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A6DDD8-2740-4529-BC16-2C7403D1CB3F}"/>
              </a:ext>
            </a:extLst>
          </p:cNvPr>
          <p:cNvSpPr txBox="1"/>
          <p:nvPr/>
        </p:nvSpPr>
        <p:spPr>
          <a:xfrm>
            <a:off x="7072198" y="1924978"/>
            <a:ext cx="47178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Latest Intel pro processing power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Memory speeds up to 4800 GHz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Full power 65W CPUs now available with NVIDIA professional graphics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Arial" pitchFamily="34" charset="0"/>
                <a:cs typeface="Arial" pitchFamily="34" charset="0"/>
              </a:rPr>
              <a:t>Ideal for engineering education &amp; entry CAD/CAM users</a:t>
            </a:r>
          </a:p>
        </p:txBody>
      </p:sp>
      <p:pic>
        <p:nvPicPr>
          <p:cNvPr id="4" name="Picture 3" descr="A computer screen with a drawing on it&#10;&#10;Description automatically generated">
            <a:extLst>
              <a:ext uri="{FF2B5EF4-FFF2-40B4-BE49-F238E27FC236}">
                <a16:creationId xmlns:a16="http://schemas.microsoft.com/office/drawing/2014/main" id="{5C163D1F-C308-08EC-1B50-81277F36B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177" y="3496090"/>
            <a:ext cx="4199648" cy="2519789"/>
          </a:xfrm>
          <a:prstGeom prst="rect">
            <a:avLst/>
          </a:prstGeom>
        </p:spPr>
      </p:pic>
      <p:pic>
        <p:nvPicPr>
          <p:cNvPr id="8" name="Picture 7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5E1DA9F9-2687-FEA3-D85C-D55181DB50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209" y="3263801"/>
            <a:ext cx="3245325" cy="19471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475006-BF3E-D333-A73A-0B47B0580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566551"/>
              </p:ext>
            </p:extLst>
          </p:nvPr>
        </p:nvGraphicFramePr>
        <p:xfrm>
          <a:off x="100395" y="2128531"/>
          <a:ext cx="6971803" cy="2519790"/>
        </p:xfrm>
        <a:graphic>
          <a:graphicData uri="http://schemas.openxmlformats.org/drawingml/2006/table">
            <a:tbl>
              <a:tblPr/>
              <a:tblGrid>
                <a:gridCol w="212713">
                  <a:extLst>
                    <a:ext uri="{9D8B030D-6E8A-4147-A177-3AD203B41FA5}">
                      <a16:colId xmlns:a16="http://schemas.microsoft.com/office/drawing/2014/main" val="2980777793"/>
                    </a:ext>
                  </a:extLst>
                </a:gridCol>
                <a:gridCol w="1346688">
                  <a:extLst>
                    <a:ext uri="{9D8B030D-6E8A-4147-A177-3AD203B41FA5}">
                      <a16:colId xmlns:a16="http://schemas.microsoft.com/office/drawing/2014/main" val="683315428"/>
                    </a:ext>
                  </a:extLst>
                </a:gridCol>
                <a:gridCol w="1346688">
                  <a:extLst>
                    <a:ext uri="{9D8B030D-6E8A-4147-A177-3AD203B41FA5}">
                      <a16:colId xmlns:a16="http://schemas.microsoft.com/office/drawing/2014/main" val="548613635"/>
                    </a:ext>
                  </a:extLst>
                </a:gridCol>
                <a:gridCol w="1346688">
                  <a:extLst>
                    <a:ext uri="{9D8B030D-6E8A-4147-A177-3AD203B41FA5}">
                      <a16:colId xmlns:a16="http://schemas.microsoft.com/office/drawing/2014/main" val="2772506052"/>
                    </a:ext>
                  </a:extLst>
                </a:gridCol>
                <a:gridCol w="1359513">
                  <a:extLst>
                    <a:ext uri="{9D8B030D-6E8A-4147-A177-3AD203B41FA5}">
                      <a16:colId xmlns:a16="http://schemas.microsoft.com/office/drawing/2014/main" val="1348707070"/>
                    </a:ext>
                  </a:extLst>
                </a:gridCol>
                <a:gridCol w="1359513">
                  <a:extLst>
                    <a:ext uri="{9D8B030D-6E8A-4147-A177-3AD203B41FA5}">
                      <a16:colId xmlns:a16="http://schemas.microsoft.com/office/drawing/2014/main" val="373197268"/>
                    </a:ext>
                  </a:extLst>
                </a:gridCol>
              </a:tblGrid>
              <a:tr h="251979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P3 Tiny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$2,189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$2,369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$2,449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$3,079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$3,309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379739"/>
                  </a:ext>
                </a:extLst>
              </a:tr>
              <a:tr h="25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746882"/>
                  </a:ext>
                </a:extLst>
              </a:tr>
              <a:tr h="25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30H00072US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30H0006YUS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30H0006LUS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30H0006TUS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30H0006VUS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019942"/>
                  </a:ext>
                </a:extLst>
              </a:tr>
              <a:tr h="25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i7-14700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i7-14700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i7-14700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i9-14900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i9-14900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380134"/>
                  </a:ext>
                </a:extLst>
              </a:tr>
              <a:tr h="25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32GB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32GB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571039"/>
                  </a:ext>
                </a:extLst>
              </a:tr>
              <a:tr h="25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402469"/>
                  </a:ext>
                </a:extLst>
              </a:tr>
              <a:tr h="25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integrated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integrated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integrated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integrated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integrated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573319"/>
                  </a:ext>
                </a:extLst>
              </a:tr>
              <a:tr h="25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151512"/>
                  </a:ext>
                </a:extLst>
              </a:tr>
              <a:tr h="25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577163"/>
                  </a:ext>
                </a:extLst>
              </a:tr>
              <a:tr h="25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63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36917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595D1206-6C0C-4901-B2FE-E78F666B7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3645">
            <a:off x="2236252" y="5481747"/>
            <a:ext cx="2847372" cy="13083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7A7A59-29D8-8AC4-89A5-76A26901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Lenovo Topseller </a:t>
            </a:r>
            <a:r>
              <a:rPr lang="en-US" dirty="0" err="1"/>
              <a:t>ThinkStation</a:t>
            </a:r>
            <a:r>
              <a:rPr lang="en-US" dirty="0"/>
              <a:t> Desktop Workstations</a:t>
            </a:r>
            <a:br>
              <a:rPr lang="en-US" dirty="0"/>
            </a:br>
            <a:r>
              <a:rPr lang="en-US" sz="2800" i="1" dirty="0">
                <a:solidFill>
                  <a:srgbClr val="FF0000"/>
                </a:solidFill>
              </a:rPr>
              <a:t>P3 Ultra SFF: Advanced Small Form Factor Tower Workstation</a:t>
            </a:r>
            <a:br>
              <a:rPr lang="en-US" sz="2800" i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A black box with headphones on&#10;&#10;Description automatically generated">
            <a:extLst>
              <a:ext uri="{FF2B5EF4-FFF2-40B4-BE49-F238E27FC236}">
                <a16:creationId xmlns:a16="http://schemas.microsoft.com/office/drawing/2014/main" id="{0F97AB0B-8609-C6F3-7F7E-1EC2D9213A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9146" y="214998"/>
            <a:ext cx="1500315" cy="175753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9C4C59-B702-2E6C-5118-6977DAE03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958945"/>
              </p:ext>
            </p:extLst>
          </p:nvPr>
        </p:nvGraphicFramePr>
        <p:xfrm>
          <a:off x="322260" y="1907178"/>
          <a:ext cx="7168784" cy="3245110"/>
        </p:xfrm>
        <a:graphic>
          <a:graphicData uri="http://schemas.openxmlformats.org/drawingml/2006/table">
            <a:tbl>
              <a:tblPr/>
              <a:tblGrid>
                <a:gridCol w="280100">
                  <a:extLst>
                    <a:ext uri="{9D8B030D-6E8A-4147-A177-3AD203B41FA5}">
                      <a16:colId xmlns:a16="http://schemas.microsoft.com/office/drawing/2014/main" val="3265257380"/>
                    </a:ext>
                  </a:extLst>
                </a:gridCol>
                <a:gridCol w="1722171">
                  <a:extLst>
                    <a:ext uri="{9D8B030D-6E8A-4147-A177-3AD203B41FA5}">
                      <a16:colId xmlns:a16="http://schemas.microsoft.com/office/drawing/2014/main" val="455596454"/>
                    </a:ext>
                  </a:extLst>
                </a:gridCol>
                <a:gridCol w="1722171">
                  <a:extLst>
                    <a:ext uri="{9D8B030D-6E8A-4147-A177-3AD203B41FA5}">
                      <a16:colId xmlns:a16="http://schemas.microsoft.com/office/drawing/2014/main" val="876343331"/>
                    </a:ext>
                  </a:extLst>
                </a:gridCol>
                <a:gridCol w="1722171">
                  <a:extLst>
                    <a:ext uri="{9D8B030D-6E8A-4147-A177-3AD203B41FA5}">
                      <a16:colId xmlns:a16="http://schemas.microsoft.com/office/drawing/2014/main" val="3008401428"/>
                    </a:ext>
                  </a:extLst>
                </a:gridCol>
                <a:gridCol w="1722171">
                  <a:extLst>
                    <a:ext uri="{9D8B030D-6E8A-4147-A177-3AD203B41FA5}">
                      <a16:colId xmlns:a16="http://schemas.microsoft.com/office/drawing/2014/main" val="1642678197"/>
                    </a:ext>
                  </a:extLst>
                </a:gridCol>
              </a:tblGrid>
              <a:tr h="324511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P3 Ultra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$2,759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$3,969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$4,029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$4,429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442826"/>
                  </a:ext>
                </a:extLst>
              </a:tr>
              <a:tr h="324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$250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22267"/>
                  </a:ext>
                </a:extLst>
              </a:tr>
              <a:tr h="324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30HA0064US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30HA0066US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30HA005XUS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30HA005WUS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264685"/>
                  </a:ext>
                </a:extLst>
              </a:tr>
              <a:tr h="324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i7-14700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i9-14900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i7-14700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 i9-14900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066223"/>
                  </a:ext>
                </a:extLst>
              </a:tr>
              <a:tr h="324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16GB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32GB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1x 32GB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5519"/>
                  </a:ext>
                </a:extLst>
              </a:tr>
              <a:tr h="324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222374"/>
                  </a:ext>
                </a:extLst>
              </a:tr>
              <a:tr h="324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integrated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integrated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integrated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integrated graphics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83805"/>
                  </a:ext>
                </a:extLst>
              </a:tr>
              <a:tr h="324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189066"/>
                  </a:ext>
                </a:extLst>
              </a:tr>
              <a:tr h="324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86676"/>
                  </a:ext>
                </a:extLst>
              </a:tr>
              <a:tr h="324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0988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D595249-6B8C-4846-CA77-BAD842991121}"/>
              </a:ext>
            </a:extLst>
          </p:cNvPr>
          <p:cNvSpPr txBox="1"/>
          <p:nvPr/>
        </p:nvSpPr>
        <p:spPr>
          <a:xfrm>
            <a:off x="8282355" y="1616754"/>
            <a:ext cx="402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Configure at:</a:t>
            </a:r>
          </a:p>
        </p:txBody>
      </p:sp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F7E78BC6-7138-F51F-22A9-106D25CA2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355" y="2129770"/>
            <a:ext cx="2791215" cy="5144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Graphic 13" descr="Cursor with solid fill">
            <a:extLst>
              <a:ext uri="{FF2B5EF4-FFF2-40B4-BE49-F238E27FC236}">
                <a16:creationId xmlns:a16="http://schemas.microsoft.com/office/drawing/2014/main" id="{F242F189-CD15-5A11-D155-500EBCA4C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0208" y="2444251"/>
            <a:ext cx="914400" cy="914400"/>
          </a:xfrm>
          <a:prstGeom prst="rect">
            <a:avLst/>
          </a:prstGeom>
        </p:spPr>
      </p:pic>
      <p:pic>
        <p:nvPicPr>
          <p:cNvPr id="5122" name="Picture 2" descr="Zoomable Image">
            <a:extLst>
              <a:ext uri="{FF2B5EF4-FFF2-40B4-BE49-F238E27FC236}">
                <a16:creationId xmlns:a16="http://schemas.microsoft.com/office/drawing/2014/main" id="{08C7FFB1-2DBC-57FC-5441-773ECA53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76" y="3241355"/>
            <a:ext cx="6021325" cy="36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8F04DB-9462-F4D0-C9D3-CFD82AA50E57}"/>
              </a:ext>
            </a:extLst>
          </p:cNvPr>
          <p:cNvSpPr txBox="1"/>
          <p:nvPr/>
        </p:nvSpPr>
        <p:spPr>
          <a:xfrm>
            <a:off x="8989644" y="6527586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</p:spTree>
    <p:extLst>
      <p:ext uri="{BB962C8B-B14F-4D97-AF65-F5344CB8AC3E}">
        <p14:creationId xmlns:p14="http://schemas.microsoft.com/office/powerpoint/2010/main" val="3462029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Zoomable Image">
            <a:extLst>
              <a:ext uri="{FF2B5EF4-FFF2-40B4-BE49-F238E27FC236}">
                <a16:creationId xmlns:a16="http://schemas.microsoft.com/office/drawing/2014/main" id="{3DA6DD0E-7403-5B5F-B438-4F503EF85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 t="2320" b="-2320"/>
          <a:stretch/>
        </p:blipFill>
        <p:spPr bwMode="auto">
          <a:xfrm>
            <a:off x="8593479" y="1045821"/>
            <a:ext cx="6893291" cy="609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65794" y="6353308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48E553-EF58-38B5-88BF-8B912C16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Lenovo Topseller </a:t>
            </a:r>
            <a:r>
              <a:rPr lang="en-US" dirty="0" err="1"/>
              <a:t>ThinkStation</a:t>
            </a:r>
            <a:r>
              <a:rPr lang="en-US" dirty="0"/>
              <a:t> Desktop Workstations</a:t>
            </a:r>
            <a:br>
              <a:rPr lang="en-US" dirty="0"/>
            </a:br>
            <a:r>
              <a:rPr lang="en-US" sz="2800" i="1" dirty="0">
                <a:solidFill>
                  <a:srgbClr val="FF0000"/>
                </a:solidFill>
              </a:rPr>
              <a:t>P5 Mainstream Professional Tower Desktop Workstation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D304A5-D4AF-3059-E11C-5938924E2F91}"/>
              </a:ext>
            </a:extLst>
          </p:cNvPr>
          <p:cNvSpPr/>
          <p:nvPr/>
        </p:nvSpPr>
        <p:spPr>
          <a:xfrm>
            <a:off x="379095" y="1355758"/>
            <a:ext cx="3294491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P5</a:t>
            </a:r>
          </a:p>
          <a:p>
            <a:pPr marL="171450" indent="-171450" defTabSz="913304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All-new Intel Sapphire Rapids architecture with hyper-fast memory and future-proofed PCIe Gen5 readiness</a:t>
            </a:r>
            <a:endParaRPr lang="en-US" sz="1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913304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Uniquely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ThinkStation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best-of-breed EXPERT performance for Digital Artists, Engineers, Life Scientists &amp; Software Developer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9" name="Picture 2" descr="Intel Xeon (2019 style) Blender Render by TheRPRTNetwork on DeviantArt">
            <a:extLst>
              <a:ext uri="{FF2B5EF4-FFF2-40B4-BE49-F238E27FC236}">
                <a16:creationId xmlns:a16="http://schemas.microsoft.com/office/drawing/2014/main" id="{E9CA14CE-01C6-B446-DD99-9381B62B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4316" y="357323"/>
            <a:ext cx="866902" cy="86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DFD6BE9-8E20-B32E-F4D2-D670AE929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381603"/>
              </p:ext>
            </p:extLst>
          </p:nvPr>
        </p:nvGraphicFramePr>
        <p:xfrm>
          <a:off x="500316" y="3323993"/>
          <a:ext cx="5689468" cy="2659697"/>
        </p:xfrm>
        <a:graphic>
          <a:graphicData uri="http://schemas.openxmlformats.org/drawingml/2006/table">
            <a:tbl>
              <a:tblPr/>
              <a:tblGrid>
                <a:gridCol w="307539">
                  <a:extLst>
                    <a:ext uri="{9D8B030D-6E8A-4147-A177-3AD203B41FA5}">
                      <a16:colId xmlns:a16="http://schemas.microsoft.com/office/drawing/2014/main" val="3828228620"/>
                    </a:ext>
                  </a:extLst>
                </a:gridCol>
                <a:gridCol w="1828811">
                  <a:extLst>
                    <a:ext uri="{9D8B030D-6E8A-4147-A177-3AD203B41FA5}">
                      <a16:colId xmlns:a16="http://schemas.microsoft.com/office/drawing/2014/main" val="3860101162"/>
                    </a:ext>
                  </a:extLst>
                </a:gridCol>
                <a:gridCol w="1828811">
                  <a:extLst>
                    <a:ext uri="{9D8B030D-6E8A-4147-A177-3AD203B41FA5}">
                      <a16:colId xmlns:a16="http://schemas.microsoft.com/office/drawing/2014/main" val="2673704957"/>
                    </a:ext>
                  </a:extLst>
                </a:gridCol>
                <a:gridCol w="1724307">
                  <a:extLst>
                    <a:ext uri="{9D8B030D-6E8A-4147-A177-3AD203B41FA5}">
                      <a16:colId xmlns:a16="http://schemas.microsoft.com/office/drawing/2014/main" val="2139009692"/>
                    </a:ext>
                  </a:extLst>
                </a:gridCol>
              </a:tblGrid>
              <a:tr h="258645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P5 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$3,969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$5,239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$7,159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157712"/>
                  </a:ext>
                </a:extLst>
              </a:tr>
              <a:tr h="2793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$350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$400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3C7D22"/>
                          </a:solidFill>
                          <a:effectLst/>
                          <a:latin typeface="Arial" panose="020B0604020202020204" pitchFamily="34" charset="0"/>
                        </a:rPr>
                        <a:t>$500 Rebate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782195"/>
                  </a:ext>
                </a:extLst>
              </a:tr>
              <a:tr h="4034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30GA005QUS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30GA004MUS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30GA005TUS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592676"/>
                  </a:ext>
                </a:extLst>
              </a:tr>
              <a:tr h="280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Xeon W-2423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Xeon W-2425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Intel Xeon W-2435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12346"/>
                  </a:ext>
                </a:extLst>
              </a:tr>
              <a:tr h="331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 DDR5 ECC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 DDR5 ECC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64GB DDR5 ECC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219362"/>
                  </a:ext>
                </a:extLst>
              </a:tr>
              <a:tr h="2586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M.2 PCle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M.2 PCle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2TB M.2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PCle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077634"/>
                  </a:ext>
                </a:extLst>
              </a:tr>
              <a:tr h="2586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T400 4GB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T1000 8GB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 RTX A2000 12GB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91509"/>
                  </a:ext>
                </a:extLst>
              </a:tr>
              <a:tr h="331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 11 Pro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976400"/>
                  </a:ext>
                </a:extLst>
              </a:tr>
              <a:tr h="2586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 Premier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 Premier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Onsite Premier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78458"/>
                  </a:ext>
                </a:extLst>
              </a:tr>
            </a:tbl>
          </a:graphicData>
        </a:graphic>
      </p:graphicFrame>
      <p:pic>
        <p:nvPicPr>
          <p:cNvPr id="6146" name="Picture 2" descr="Zoomable Image">
            <a:extLst>
              <a:ext uri="{FF2B5EF4-FFF2-40B4-BE49-F238E27FC236}">
                <a16:creationId xmlns:a16="http://schemas.microsoft.com/office/drawing/2014/main" id="{3E7013C0-2A6A-FE4F-EACD-9856EAA92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0" r="35221"/>
          <a:stretch/>
        </p:blipFill>
        <p:spPr bwMode="auto">
          <a:xfrm>
            <a:off x="6628412" y="1100098"/>
            <a:ext cx="2586987" cy="599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5D1FFE-C6C3-B838-F8AE-59B36313D15A}"/>
              </a:ext>
            </a:extLst>
          </p:cNvPr>
          <p:cNvSpPr txBox="1"/>
          <p:nvPr/>
        </p:nvSpPr>
        <p:spPr>
          <a:xfrm>
            <a:off x="4030716" y="1758345"/>
            <a:ext cx="321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Configure at:</a:t>
            </a:r>
          </a:p>
        </p:txBody>
      </p:sp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947800E1-0A7A-A6E4-98D3-8895C5AE9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8786" y="2239687"/>
            <a:ext cx="2229071" cy="4108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Graphic 14" descr="Cursor with solid fill">
            <a:extLst>
              <a:ext uri="{FF2B5EF4-FFF2-40B4-BE49-F238E27FC236}">
                <a16:creationId xmlns:a16="http://schemas.microsoft.com/office/drawing/2014/main" id="{7CB898DD-41D5-164F-A4DC-ED813E8B2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33422" y="2486246"/>
            <a:ext cx="730242" cy="73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7321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8D41B1B-D243-4D36-B45A-021AF0177BAF}"/>
              </a:ext>
            </a:extLst>
          </p:cNvPr>
          <p:cNvSpPr/>
          <p:nvPr/>
        </p:nvSpPr>
        <p:spPr>
          <a:xfrm>
            <a:off x="760413" y="1378911"/>
            <a:ext cx="3709988" cy="16081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P620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Uniquely </a:t>
            </a:r>
            <a:r>
              <a:rPr kumimoji="0" lang="en-US" sz="1200" b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ThinkStation</a:t>
            </a: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best-of-breed pro performance 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</a:t>
            </a: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Artists, Engineers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Scientists &amp; Software Developers</a:t>
            </a:r>
          </a:p>
          <a:p>
            <a:pPr marL="171450" marR="0" lvl="0" indent="-171450" algn="l" defTabSz="913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pioneer for AMD Ryzen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Threadripper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 with 5000-Series CPUs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532296-D031-413A-8481-7836F76F4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19101"/>
              </p:ext>
            </p:extLst>
          </p:nvPr>
        </p:nvGraphicFramePr>
        <p:xfrm>
          <a:off x="666609" y="3033798"/>
          <a:ext cx="3499338" cy="3319962"/>
        </p:xfrm>
        <a:graphic>
          <a:graphicData uri="http://schemas.openxmlformats.org/drawingml/2006/table">
            <a:tbl>
              <a:tblPr firstRow="1">
                <a:effectLst/>
                <a:tableStyleId>{2D5ABB26-0587-4C30-8999-92F81FD0307C}</a:tableStyleId>
              </a:tblPr>
              <a:tblGrid>
                <a:gridCol w="472130">
                  <a:extLst>
                    <a:ext uri="{9D8B030D-6E8A-4147-A177-3AD203B41FA5}">
                      <a16:colId xmlns:a16="http://schemas.microsoft.com/office/drawing/2014/main" val="203912584"/>
                    </a:ext>
                  </a:extLst>
                </a:gridCol>
                <a:gridCol w="1513604">
                  <a:extLst>
                    <a:ext uri="{9D8B030D-6E8A-4147-A177-3AD203B41FA5}">
                      <a16:colId xmlns:a16="http://schemas.microsoft.com/office/drawing/2014/main" val="1569712822"/>
                    </a:ext>
                  </a:extLst>
                </a:gridCol>
                <a:gridCol w="1513604">
                  <a:extLst>
                    <a:ext uri="{9D8B030D-6E8A-4147-A177-3AD203B41FA5}">
                      <a16:colId xmlns:a16="http://schemas.microsoft.com/office/drawing/2014/main" val="1084708739"/>
                    </a:ext>
                  </a:extLst>
                </a:gridCol>
              </a:tblGrid>
              <a:tr h="204622">
                <a:tc rowSpan="12">
                  <a:txBody>
                    <a:bodyPr/>
                    <a:lstStyle/>
                    <a:p>
                      <a:pPr marL="0" marR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P620  Workstation</a:t>
                      </a:r>
                    </a:p>
                  </a:txBody>
                  <a:tcPr marL="0" marR="0" marT="9144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$4,739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$6,869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761187"/>
                  </a:ext>
                </a:extLst>
              </a:tr>
              <a:tr h="2132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$600 Rebate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</a:rPr>
                        <a:t>$1250 Rebate 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41498"/>
                  </a:ext>
                </a:extLst>
              </a:tr>
              <a:tr h="18677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strike="noStrike" dirty="0">
                          <a:effectLst/>
                          <a:latin typeface="+mn-lt"/>
                          <a:cs typeface="Arial"/>
                        </a:rPr>
                        <a:t>30E000M9US</a:t>
                      </a:r>
                      <a:endParaRPr lang="hr-HR" sz="1400" b="1" i="0" u="none" strike="noStrike" baseline="0" dirty="0">
                        <a:latin typeface="+mn-lt"/>
                        <a:cs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30E000MRUS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90550"/>
                  </a:ext>
                </a:extLst>
              </a:tr>
              <a:tr h="55488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u="none" strike="noStrike" dirty="0">
                          <a:effectLst/>
                        </a:rPr>
                        <a:t>AMD Ryzen3 </a:t>
                      </a:r>
                      <a:r>
                        <a:rPr lang="en-US" sz="900" b="0" u="none" strike="noStrike" dirty="0" err="1">
                          <a:effectLst/>
                        </a:rPr>
                        <a:t>Threadripper</a:t>
                      </a:r>
                      <a:r>
                        <a:rPr lang="en-US" sz="900" b="0" u="none" strike="noStrike" dirty="0">
                          <a:effectLst/>
                        </a:rPr>
                        <a:t> PRO 5945WX </a:t>
                      </a:r>
                    </a:p>
                    <a:p>
                      <a:pPr algn="ctr" fontAlgn="t"/>
                      <a:r>
                        <a:rPr lang="en-US" sz="900" b="0" u="none" strike="noStrike" dirty="0">
                          <a:effectLst/>
                        </a:rPr>
                        <a:t>12C/24T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AMD Ryzen3 </a:t>
                      </a:r>
                      <a:r>
                        <a:rPr lang="en-US" sz="900" b="0" u="none" strike="noStrike" err="1">
                          <a:effectLst/>
                        </a:rPr>
                        <a:t>Threadripper</a:t>
                      </a:r>
                      <a:r>
                        <a:rPr lang="en-US" sz="900" b="0" u="none" strike="noStrike">
                          <a:effectLst/>
                        </a:rPr>
                        <a:t> PRO 5955WX </a:t>
                      </a:r>
                    </a:p>
                    <a:p>
                      <a:pPr algn="ctr" fontAlgn="t"/>
                      <a:r>
                        <a:rPr lang="en-US" sz="900" b="0" u="none" strike="noStrike">
                          <a:effectLst/>
                        </a:rPr>
                        <a:t>16C/32T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07630"/>
                  </a:ext>
                </a:extLst>
              </a:tr>
              <a:tr h="167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1000W PSU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25297"/>
                  </a:ext>
                </a:extLst>
              </a:tr>
              <a:tr h="3923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32GB DDR4 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ECC (2x16GB)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64GB DDR4 </a:t>
                      </a:r>
                    </a:p>
                    <a:p>
                      <a:pPr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ECC RAM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44936"/>
                  </a:ext>
                </a:extLst>
              </a:tr>
              <a:tr h="2618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1TB M.2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PCle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2TB M.2 </a:t>
                      </a:r>
                      <a:r>
                        <a:rPr kumimoji="0" lang="en-US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PCle</a:t>
                      </a: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Gen4 SSD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17283"/>
                  </a:ext>
                </a:extLst>
              </a:tr>
              <a:tr h="261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NVIDIA T400 4GB</a:t>
                      </a:r>
                    </a:p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3x </a:t>
                      </a:r>
                      <a:r>
                        <a:rPr lang="en-US" sz="900" b="0" i="0" u="none" strike="noStrike" baseline="0" err="1">
                          <a:solidFill>
                            <a:srgbClr val="000000"/>
                          </a:solidFill>
                          <a:latin typeface="Arial"/>
                        </a:rPr>
                        <a:t>mDP</a:t>
                      </a:r>
                      <a:endParaRPr lang="en-US" sz="900" b="0" i="0" u="none" strike="noStrik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NVIDIA RTX A2000 12 GB</a:t>
                      </a:r>
                    </a:p>
                    <a:p>
                      <a:pPr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4x </a:t>
                      </a:r>
                      <a:r>
                        <a:rPr lang="en-US" sz="900" b="0" i="0" u="none" strike="noStrike" baseline="0" dirty="0" err="1">
                          <a:solidFill>
                            <a:srgbClr val="000000"/>
                          </a:solidFill>
                          <a:latin typeface="Arial"/>
                        </a:rPr>
                        <a:t>mDP</a:t>
                      </a:r>
                      <a:endParaRPr lang="en-US" sz="900" b="0" i="0" u="none" strike="noStrike" baseline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948707"/>
                  </a:ext>
                </a:extLst>
              </a:tr>
              <a:tr h="261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15-in-1 Card Reader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755865"/>
                  </a:ext>
                </a:extLst>
              </a:tr>
              <a:tr h="261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Marvell 10GbE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Marvell 10GbE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71745"/>
                  </a:ext>
                </a:extLst>
              </a:tr>
              <a:tr h="200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 charset="0"/>
                          <a:cs typeface="Arial"/>
                        </a:rPr>
                        <a:t>Windows 11 Pro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554727"/>
                  </a:ext>
                </a:extLst>
              </a:tr>
              <a:tr h="26157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Premier Support</a:t>
                      </a:r>
                    </a:p>
                  </a:txBody>
                  <a:tcPr marL="68598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71471"/>
                  </a:ext>
                </a:extLst>
              </a:tr>
            </a:tbl>
          </a:graphicData>
        </a:graphic>
      </p:graphicFrame>
      <p:pic>
        <p:nvPicPr>
          <p:cNvPr id="1026" name="Picture 2" descr="AMD Ryzen™ Threadripper™ Processors For Creators">
            <a:extLst>
              <a:ext uri="{FF2B5EF4-FFF2-40B4-BE49-F238E27FC236}">
                <a16:creationId xmlns:a16="http://schemas.microsoft.com/office/drawing/2014/main" id="{3DBD3C41-D3E4-46E6-B970-CA2FD99D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902" y="1499301"/>
            <a:ext cx="1844091" cy="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529E53-EE43-6659-A142-6FF33DF6CDBD}"/>
              </a:ext>
            </a:extLst>
          </p:cNvPr>
          <p:cNvSpPr txBox="1"/>
          <p:nvPr/>
        </p:nvSpPr>
        <p:spPr>
          <a:xfrm>
            <a:off x="8191009" y="6473353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29D70F5-A59F-C835-112E-67382478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Lenovo Topseller </a:t>
            </a:r>
            <a:r>
              <a:rPr lang="en-US" dirty="0" err="1"/>
              <a:t>ThinkStation</a:t>
            </a:r>
            <a:r>
              <a:rPr lang="en-US" dirty="0"/>
              <a:t> Desktop Workstations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P620 </a:t>
            </a:r>
            <a:r>
              <a:rPr lang="en-US" sz="2800" i="1" dirty="0">
                <a:solidFill>
                  <a:srgbClr val="FF0000"/>
                </a:solidFill>
              </a:rPr>
              <a:t>Advanced Performance Tower Workstations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5A2A7-5E3B-E82A-FE59-4D4556349178}"/>
              </a:ext>
            </a:extLst>
          </p:cNvPr>
          <p:cNvSpPr txBox="1"/>
          <p:nvPr/>
        </p:nvSpPr>
        <p:spPr>
          <a:xfrm>
            <a:off x="8757139" y="5038253"/>
            <a:ext cx="402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Configure at: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4E4A4817-140E-B4A4-B00F-28E9D336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139" y="5506016"/>
            <a:ext cx="2791215" cy="5144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Graphic 9" descr="Cursor with solid fill">
            <a:extLst>
              <a:ext uri="{FF2B5EF4-FFF2-40B4-BE49-F238E27FC236}">
                <a16:creationId xmlns:a16="http://schemas.microsoft.com/office/drawing/2014/main" id="{2681F882-24E5-2F09-9136-646434863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4992" y="5820497"/>
            <a:ext cx="914400" cy="914400"/>
          </a:xfrm>
          <a:prstGeom prst="rect">
            <a:avLst/>
          </a:prstGeom>
        </p:spPr>
      </p:pic>
      <p:pic>
        <p:nvPicPr>
          <p:cNvPr id="7170" name="Picture 2" descr="Zoomable Image">
            <a:extLst>
              <a:ext uri="{FF2B5EF4-FFF2-40B4-BE49-F238E27FC236}">
                <a16:creationId xmlns:a16="http://schemas.microsoft.com/office/drawing/2014/main" id="{11CBB79E-64EF-F7AA-D570-2868861C2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9" r="29704"/>
          <a:stretch/>
        </p:blipFill>
        <p:spPr bwMode="auto">
          <a:xfrm>
            <a:off x="4724405" y="1896542"/>
            <a:ext cx="3466604" cy="45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oomable Image">
            <a:extLst>
              <a:ext uri="{FF2B5EF4-FFF2-40B4-BE49-F238E27FC236}">
                <a16:creationId xmlns:a16="http://schemas.microsoft.com/office/drawing/2014/main" id="{70139E2A-705C-5BAE-C048-474AC545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779" y="923544"/>
            <a:ext cx="7438372" cy="446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6970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FC44ECC-3D6A-C0B0-A94F-1C5A9D7B4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b="13280"/>
          <a:stretch/>
        </p:blipFill>
        <p:spPr>
          <a:xfrm>
            <a:off x="1366001" y="2830643"/>
            <a:ext cx="2251678" cy="1653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FAD974-3049-8694-526F-D9F6B3AFD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5" b="18125"/>
          <a:stretch/>
        </p:blipFill>
        <p:spPr>
          <a:xfrm>
            <a:off x="5900022" y="852164"/>
            <a:ext cx="2578975" cy="16440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C4CD6F-8FB8-D084-7142-32672451B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0" b="11520"/>
          <a:stretch/>
        </p:blipFill>
        <p:spPr>
          <a:xfrm>
            <a:off x="3408877" y="673279"/>
            <a:ext cx="2632572" cy="20260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852" y="6473159"/>
            <a:ext cx="438798" cy="15540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621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310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21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31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242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553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863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173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484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D22F896-40B5-4ADD-8801-0D06FADFA095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34AC01-F3CE-4521-8B8F-36C58EC35B18}"/>
              </a:ext>
            </a:extLst>
          </p:cNvPr>
          <p:cNvSpPr txBox="1"/>
          <p:nvPr/>
        </p:nvSpPr>
        <p:spPr>
          <a:xfrm>
            <a:off x="3988797" y="2546532"/>
            <a:ext cx="1643868" cy="27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1165" b="1" dirty="0">
                <a:solidFill>
                  <a:srgbClr val="000000"/>
                </a:solidFill>
                <a:latin typeface="Arial"/>
              </a:rPr>
              <a:t>X1 Carbon 12</a:t>
            </a:r>
            <a:r>
              <a:rPr lang="en-US" sz="1165" b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b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EA504-671E-4803-B2AC-FC7F7877A3B1}"/>
              </a:ext>
            </a:extLst>
          </p:cNvPr>
          <p:cNvSpPr txBox="1"/>
          <p:nvPr/>
        </p:nvSpPr>
        <p:spPr>
          <a:xfrm>
            <a:off x="3966003" y="6454976"/>
            <a:ext cx="1293596" cy="27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1165" b="1" dirty="0">
                <a:solidFill>
                  <a:srgbClr val="000000"/>
                </a:solidFill>
                <a:latin typeface="Arial"/>
              </a:rPr>
              <a:t>X9-14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B7E9F-7E77-4C68-848C-6A4A71EFA266}"/>
              </a:ext>
            </a:extLst>
          </p:cNvPr>
          <p:cNvSpPr txBox="1"/>
          <p:nvPr/>
        </p:nvSpPr>
        <p:spPr>
          <a:xfrm>
            <a:off x="6347667" y="6453357"/>
            <a:ext cx="1917405" cy="27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1165" b="1" dirty="0">
                <a:solidFill>
                  <a:srgbClr val="000000"/>
                </a:solidFill>
                <a:latin typeface="Arial"/>
              </a:rPr>
              <a:t>X9-15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6E276-1CE0-49CC-92D5-534BBD9E3177}"/>
              </a:ext>
            </a:extLst>
          </p:cNvPr>
          <p:cNvSpPr txBox="1"/>
          <p:nvPr/>
        </p:nvSpPr>
        <p:spPr>
          <a:xfrm>
            <a:off x="6727635" y="2510641"/>
            <a:ext cx="1643868" cy="27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1165" b="1">
                <a:solidFill>
                  <a:srgbClr val="000000"/>
                </a:solidFill>
                <a:latin typeface="Arial"/>
              </a:rPr>
              <a:t>X1 2-in-1 9</a:t>
            </a:r>
            <a:r>
              <a:rPr lang="en-US" sz="1165" b="1" baseline="3000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b="1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0B129-6933-4A23-B474-8A1838FCD49C}"/>
              </a:ext>
            </a:extLst>
          </p:cNvPr>
          <p:cNvSpPr txBox="1"/>
          <p:nvPr/>
        </p:nvSpPr>
        <p:spPr>
          <a:xfrm>
            <a:off x="8592904" y="4576025"/>
            <a:ext cx="1643868" cy="27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1165" b="1">
                <a:solidFill>
                  <a:srgbClr val="000000"/>
                </a:solidFill>
                <a:latin typeface="Arial"/>
              </a:rPr>
              <a:t>T16 G2 (Intel/AMD)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5FB79C-4E40-46AF-8174-BDD11F31FBA2}"/>
              </a:ext>
            </a:extLst>
          </p:cNvPr>
          <p:cNvSpPr/>
          <p:nvPr/>
        </p:nvSpPr>
        <p:spPr>
          <a:xfrm>
            <a:off x="7374114" y="4276399"/>
            <a:ext cx="354274" cy="349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621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B6C152-B6BF-4DC7-9926-68AB25FF49DA}"/>
              </a:ext>
            </a:extLst>
          </p:cNvPr>
          <p:cNvSpPr/>
          <p:nvPr/>
        </p:nvSpPr>
        <p:spPr>
          <a:xfrm>
            <a:off x="1602278" y="4291803"/>
            <a:ext cx="354274" cy="349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621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0" name="Picture 39" descr="A picture containing electronics, computer, computer, netbook&#10;&#10;Description automatically generated">
            <a:extLst>
              <a:ext uri="{FF2B5EF4-FFF2-40B4-BE49-F238E27FC236}">
                <a16:creationId xmlns:a16="http://schemas.microsoft.com/office/drawing/2014/main" id="{366FCCEB-04DB-1472-4C65-67522AFF5C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90" t="16230" b="17407"/>
          <a:stretch/>
        </p:blipFill>
        <p:spPr>
          <a:xfrm>
            <a:off x="8066978" y="2918533"/>
            <a:ext cx="2406688" cy="17070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612EBD-2EAE-4A35-82FA-A5DAA7B1B090}"/>
              </a:ext>
            </a:extLst>
          </p:cNvPr>
          <p:cNvSpPr txBox="1"/>
          <p:nvPr/>
        </p:nvSpPr>
        <p:spPr>
          <a:xfrm>
            <a:off x="1569830" y="4517765"/>
            <a:ext cx="1643868" cy="27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1165" b="1">
                <a:solidFill>
                  <a:srgbClr val="000000"/>
                </a:solidFill>
                <a:latin typeface="Arial"/>
              </a:rPr>
              <a:t>T14s G5 (Intel/AMD)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3BF959-821A-4078-8BC5-83EA01CD3D74}"/>
              </a:ext>
            </a:extLst>
          </p:cNvPr>
          <p:cNvSpPr txBox="1"/>
          <p:nvPr/>
        </p:nvSpPr>
        <p:spPr>
          <a:xfrm>
            <a:off x="6296380" y="4552215"/>
            <a:ext cx="1643868" cy="271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1165" b="1">
                <a:solidFill>
                  <a:srgbClr val="000000"/>
                </a:solidFill>
                <a:latin typeface="Arial"/>
              </a:rPr>
              <a:t>T14 G5 (Intel/AMD)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6349CA9-35B3-7501-1BC2-C1CEEA852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3" b="11363"/>
          <a:stretch/>
        </p:blipFill>
        <p:spPr>
          <a:xfrm>
            <a:off x="6102616" y="2941076"/>
            <a:ext cx="1894509" cy="1463959"/>
          </a:xfrm>
          <a:prstGeom prst="rect">
            <a:avLst/>
          </a:prstGeom>
        </p:spPr>
      </p:pic>
      <p:pic>
        <p:nvPicPr>
          <p:cNvPr id="7" name="Picture 6" descr="A black computer with a colorful screen&#10;&#10;Description automatically generated">
            <a:extLst>
              <a:ext uri="{FF2B5EF4-FFF2-40B4-BE49-F238E27FC236}">
                <a16:creationId xmlns:a16="http://schemas.microsoft.com/office/drawing/2014/main" id="{8EE492D1-64A0-2928-132F-1847F0B25A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54" y="2803996"/>
            <a:ext cx="2095071" cy="2095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01F17-B962-3395-D5FD-CD69233E83BA}"/>
              </a:ext>
            </a:extLst>
          </p:cNvPr>
          <p:cNvSpPr txBox="1"/>
          <p:nvPr/>
        </p:nvSpPr>
        <p:spPr>
          <a:xfrm>
            <a:off x="3866354" y="4793942"/>
            <a:ext cx="1912154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1165" b="1">
                <a:solidFill>
                  <a:srgbClr val="000000"/>
                </a:solidFill>
                <a:latin typeface="Arial"/>
              </a:rPr>
              <a:t>T14s G6 (Qualcomm)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7823856-61CB-FD1A-F4B2-BFA8DF2AD13C}"/>
              </a:ext>
            </a:extLst>
          </p:cNvPr>
          <p:cNvSpPr txBox="1">
            <a:spLocks/>
          </p:cNvSpPr>
          <p:nvPr/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Premium ThinkPad</a:t>
            </a:r>
            <a:endParaRPr kumimoji="0" lang="en-US" sz="3200" b="1" i="0" u="none" strike="noStrike" kern="1200" cap="none" spc="-1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01B912-E903-9149-166F-65DB918A9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-3260" r="6897" b="16904"/>
          <a:stretch/>
        </p:blipFill>
        <p:spPr bwMode="auto">
          <a:xfrm>
            <a:off x="3505780" y="4615646"/>
            <a:ext cx="1841632" cy="182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F8A5CD2-E66C-DD05-2826-9DC39B0F2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" b="16938"/>
          <a:stretch/>
        </p:blipFill>
        <p:spPr bwMode="auto">
          <a:xfrm>
            <a:off x="5623967" y="4723419"/>
            <a:ext cx="2111367" cy="181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2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852" y="6473159"/>
            <a:ext cx="438798" cy="15540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621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310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21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31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242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553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863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173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484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D22F896-40B5-4ADD-8801-0D06FADFA095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13787C-5497-032B-564D-5E08F5106CC7}"/>
              </a:ext>
            </a:extLst>
          </p:cNvPr>
          <p:cNvSpPr txBox="1">
            <a:spLocks/>
          </p:cNvSpPr>
          <p:nvPr/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18987" algn="l"/>
              </a:tabLst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Premium ThinkPad T Series</a:t>
            </a:r>
            <a:b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en-US" sz="3200" b="1" i="0" u="none" strike="noStrike" kern="120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041E22B-1D4A-733B-C0B1-F8A6B886A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258839"/>
              </p:ext>
            </p:extLst>
          </p:nvPr>
        </p:nvGraphicFramePr>
        <p:xfrm>
          <a:off x="196495" y="1404763"/>
          <a:ext cx="5744430" cy="217170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2316943310"/>
                    </a:ext>
                  </a:extLst>
                </a:gridCol>
                <a:gridCol w="966249">
                  <a:extLst>
                    <a:ext uri="{9D8B030D-6E8A-4147-A177-3AD203B41FA5}">
                      <a16:colId xmlns:a16="http://schemas.microsoft.com/office/drawing/2014/main" val="2623916810"/>
                    </a:ext>
                  </a:extLst>
                </a:gridCol>
                <a:gridCol w="932543">
                  <a:extLst>
                    <a:ext uri="{9D8B030D-6E8A-4147-A177-3AD203B41FA5}">
                      <a16:colId xmlns:a16="http://schemas.microsoft.com/office/drawing/2014/main" val="4262030153"/>
                    </a:ext>
                  </a:extLst>
                </a:gridCol>
                <a:gridCol w="910072">
                  <a:extLst>
                    <a:ext uri="{9D8B030D-6E8A-4147-A177-3AD203B41FA5}">
                      <a16:colId xmlns:a16="http://schemas.microsoft.com/office/drawing/2014/main" val="1979465928"/>
                    </a:ext>
                  </a:extLst>
                </a:gridCol>
                <a:gridCol w="910072">
                  <a:extLst>
                    <a:ext uri="{9D8B030D-6E8A-4147-A177-3AD203B41FA5}">
                      <a16:colId xmlns:a16="http://schemas.microsoft.com/office/drawing/2014/main" val="1607340626"/>
                    </a:ext>
                  </a:extLst>
                </a:gridCol>
                <a:gridCol w="921307">
                  <a:extLst>
                    <a:ext uri="{9D8B030D-6E8A-4147-A177-3AD203B41FA5}">
                      <a16:colId xmlns:a16="http://schemas.microsoft.com/office/drawing/2014/main" val="2099909437"/>
                    </a:ext>
                  </a:extLst>
                </a:gridCol>
                <a:gridCol w="921307">
                  <a:extLst>
                    <a:ext uri="{9D8B030D-6E8A-4147-A177-3AD203B41FA5}">
                      <a16:colId xmlns:a16="http://schemas.microsoft.com/office/drawing/2014/main" val="167393154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T14 G5 (Intel)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$2,189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$2,389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$2,419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$2,629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$2,689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$2,419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32910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$150 rebate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$250 rebate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$250 rebate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 $250 rebate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$150 rebate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 $250 rebate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26252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21ML0052US/CA - Grey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21ML0053US/CA - Grey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21ML0089US/CA - Grey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21ML0056US/CA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21ML006MUS/CA  - Grey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21ML008NUS/CA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34452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5 125U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5 125U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5 135U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Vpro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7 165U 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53597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19663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51113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14” WUXGA 400 NIT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14” FHD 400 NIT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14482"/>
                  </a:ext>
                </a:extLst>
              </a:tr>
              <a:tr h="2971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89046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60943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9288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993214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8F31575-6E13-CF9B-40BA-74AD5CED1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069821"/>
              </p:ext>
            </p:extLst>
          </p:nvPr>
        </p:nvGraphicFramePr>
        <p:xfrm>
          <a:off x="6247900" y="1420003"/>
          <a:ext cx="2881351" cy="2156456"/>
        </p:xfrm>
        <a:graphic>
          <a:graphicData uri="http://schemas.openxmlformats.org/drawingml/2006/table">
            <a:tbl>
              <a:tblPr firstRow="1"/>
              <a:tblGrid>
                <a:gridCol w="190276">
                  <a:extLst>
                    <a:ext uri="{9D8B030D-6E8A-4147-A177-3AD203B41FA5}">
                      <a16:colId xmlns:a16="http://schemas.microsoft.com/office/drawing/2014/main" val="2430110468"/>
                    </a:ext>
                  </a:extLst>
                </a:gridCol>
                <a:gridCol w="929448">
                  <a:extLst>
                    <a:ext uri="{9D8B030D-6E8A-4147-A177-3AD203B41FA5}">
                      <a16:colId xmlns:a16="http://schemas.microsoft.com/office/drawing/2014/main" val="1115077287"/>
                    </a:ext>
                  </a:extLst>
                </a:gridCol>
                <a:gridCol w="897025">
                  <a:extLst>
                    <a:ext uri="{9D8B030D-6E8A-4147-A177-3AD203B41FA5}">
                      <a16:colId xmlns:a16="http://schemas.microsoft.com/office/drawing/2014/main" val="2354701815"/>
                    </a:ext>
                  </a:extLst>
                </a:gridCol>
                <a:gridCol w="864602">
                  <a:extLst>
                    <a:ext uri="{9D8B030D-6E8A-4147-A177-3AD203B41FA5}">
                      <a16:colId xmlns:a16="http://schemas.microsoft.com/office/drawing/2014/main" val="3596317525"/>
                    </a:ext>
                  </a:extLst>
                </a:gridCol>
              </a:tblGrid>
              <a:tr h="184381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T14s G5 (Intel)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$2,579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$2,739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$3,219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30518"/>
                  </a:ext>
                </a:extLst>
              </a:tr>
              <a:tr h="184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$250 rebate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 $200 rebate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$200 rebate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259798"/>
                  </a:ext>
                </a:extLst>
              </a:tr>
              <a:tr h="184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21LS0058US/CA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21LS0049US/CA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21LS004FUS/CA - Grey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527817"/>
                  </a:ext>
                </a:extLst>
              </a:tr>
              <a:tr h="184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5 135U 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7 165U 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76390"/>
                  </a:ext>
                </a:extLst>
              </a:tr>
              <a:tr h="184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731881"/>
                  </a:ext>
                </a:extLst>
              </a:tr>
              <a:tr h="184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35612"/>
                  </a:ext>
                </a:extLst>
              </a:tr>
              <a:tr h="2004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C769E"/>
                          </a:solidFill>
                          <a:effectLst/>
                          <a:latin typeface="Arial" panose="020B0604020202020204" pitchFamily="34" charset="0"/>
                        </a:rPr>
                        <a:t>14" FHD Touch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049405"/>
                  </a:ext>
                </a:extLst>
              </a:tr>
              <a:tr h="296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33109"/>
                  </a:ext>
                </a:extLst>
              </a:tr>
              <a:tr h="184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58Wh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58Wh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58Wh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734622"/>
                  </a:ext>
                </a:extLst>
              </a:tr>
              <a:tr h="184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786578"/>
                  </a:ext>
                </a:extLst>
              </a:tr>
              <a:tr h="184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094907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7B34A0F-00F4-71B3-B884-960BF7D5F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0147"/>
              </p:ext>
            </p:extLst>
          </p:nvPr>
        </p:nvGraphicFramePr>
        <p:xfrm>
          <a:off x="196495" y="3980194"/>
          <a:ext cx="4374771" cy="196596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527979939"/>
                    </a:ext>
                  </a:extLst>
                </a:gridCol>
                <a:gridCol w="1089132">
                  <a:extLst>
                    <a:ext uri="{9D8B030D-6E8A-4147-A177-3AD203B41FA5}">
                      <a16:colId xmlns:a16="http://schemas.microsoft.com/office/drawing/2014/main" val="2447394036"/>
                    </a:ext>
                  </a:extLst>
                </a:gridCol>
                <a:gridCol w="1051139">
                  <a:extLst>
                    <a:ext uri="{9D8B030D-6E8A-4147-A177-3AD203B41FA5}">
                      <a16:colId xmlns:a16="http://schemas.microsoft.com/office/drawing/2014/main" val="43239341"/>
                    </a:ext>
                  </a:extLst>
                </a:gridCol>
                <a:gridCol w="1025810">
                  <a:extLst>
                    <a:ext uri="{9D8B030D-6E8A-4147-A177-3AD203B41FA5}">
                      <a16:colId xmlns:a16="http://schemas.microsoft.com/office/drawing/2014/main" val="2337850741"/>
                    </a:ext>
                  </a:extLst>
                </a:gridCol>
                <a:gridCol w="1025810">
                  <a:extLst>
                    <a:ext uri="{9D8B030D-6E8A-4147-A177-3AD203B41FA5}">
                      <a16:colId xmlns:a16="http://schemas.microsoft.com/office/drawing/2014/main" val="1124184690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T16 G3 (Intel)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$2,399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$2,519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$2,679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$3,099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7694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$375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$375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$325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$325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84212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21MN005MUS/CA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21MN00AHUS/CA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21MN0070US/CA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21MN005HUS/CA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42537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5 125U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7 165U 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88844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76391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70527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C769E"/>
                          </a:solidFill>
                          <a:effectLst/>
                          <a:latin typeface="Arial" panose="020B0604020202020204" pitchFamily="34" charset="0"/>
                        </a:rPr>
                        <a:t>14" FHD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Touch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C769E"/>
                          </a:solidFill>
                          <a:effectLst/>
                          <a:latin typeface="Arial" panose="020B0604020202020204" pitchFamily="34" charset="0"/>
                        </a:rPr>
                        <a:t>14" FHD Touch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121428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41451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86Wh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86Wh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86Wh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86Wh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61203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90226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83066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9AAA1C0-3A92-67DC-7E45-83D3DCCCF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132595"/>
              </p:ext>
            </p:extLst>
          </p:nvPr>
        </p:nvGraphicFramePr>
        <p:xfrm>
          <a:off x="9416631" y="1420003"/>
          <a:ext cx="1815752" cy="2156455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616416184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68699470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1379847492"/>
                    </a:ext>
                  </a:extLst>
                </a:gridCol>
              </a:tblGrid>
              <a:tr h="185762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T14s Qualcomm G6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$1,999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$2,449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065298"/>
                  </a:ext>
                </a:extLst>
              </a:tr>
              <a:tr h="185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 $200 rebate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 $200 rebate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303057"/>
                  </a:ext>
                </a:extLst>
              </a:tr>
              <a:tr h="185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21N1002DUS/CA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21N10000US/CA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369456"/>
                  </a:ext>
                </a:extLst>
              </a:tr>
              <a:tr h="185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QC X1P42100 8C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QC X1E78100 12C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150968"/>
                  </a:ext>
                </a:extLst>
              </a:tr>
              <a:tr h="185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645084"/>
                  </a:ext>
                </a:extLst>
              </a:tr>
              <a:tr h="185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28185"/>
                  </a:ext>
                </a:extLst>
              </a:tr>
              <a:tr h="185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FHD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FHD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385348"/>
                  </a:ext>
                </a:extLst>
              </a:tr>
              <a:tr h="2988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805445"/>
                  </a:ext>
                </a:extLst>
              </a:tr>
              <a:tr h="185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58Wh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58Wh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730007"/>
                  </a:ext>
                </a:extLst>
              </a:tr>
              <a:tr h="185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156063"/>
                  </a:ext>
                </a:extLst>
              </a:tr>
              <a:tr h="185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600047"/>
                  </a:ext>
                </a:extLst>
              </a:tr>
            </a:tbl>
          </a:graphicData>
        </a:graphic>
      </p:graphicFrame>
      <p:pic>
        <p:nvPicPr>
          <p:cNvPr id="31" name="Picture 30" descr="A picture containing laptop, monitor, screen, sitting&#10;&#10;Description automatically generated">
            <a:extLst>
              <a:ext uri="{FF2B5EF4-FFF2-40B4-BE49-F238E27FC236}">
                <a16:creationId xmlns:a16="http://schemas.microsoft.com/office/drawing/2014/main" id="{A36725F0-BF3F-6AD2-49A2-764231C005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6200000">
            <a:off x="5045544" y="4825096"/>
            <a:ext cx="717286" cy="276155"/>
          </a:xfrm>
          <a:prstGeom prst="rect">
            <a:avLst/>
          </a:prstGeom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FF9026E5-6920-0F04-C700-6B2E372B1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942716"/>
              </p:ext>
            </p:extLst>
          </p:nvPr>
        </p:nvGraphicFramePr>
        <p:xfrm>
          <a:off x="5571792" y="3993611"/>
          <a:ext cx="2769358" cy="208026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669106497"/>
                    </a:ext>
                  </a:extLst>
                </a:gridCol>
                <a:gridCol w="893322">
                  <a:extLst>
                    <a:ext uri="{9D8B030D-6E8A-4147-A177-3AD203B41FA5}">
                      <a16:colId xmlns:a16="http://schemas.microsoft.com/office/drawing/2014/main" val="3880884145"/>
                    </a:ext>
                  </a:extLst>
                </a:gridCol>
                <a:gridCol w="862159">
                  <a:extLst>
                    <a:ext uri="{9D8B030D-6E8A-4147-A177-3AD203B41FA5}">
                      <a16:colId xmlns:a16="http://schemas.microsoft.com/office/drawing/2014/main" val="3788936685"/>
                    </a:ext>
                  </a:extLst>
                </a:gridCol>
                <a:gridCol w="830997">
                  <a:extLst>
                    <a:ext uri="{9D8B030D-6E8A-4147-A177-3AD203B41FA5}">
                      <a16:colId xmlns:a16="http://schemas.microsoft.com/office/drawing/2014/main" val="188898024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T14 AMD G5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$1,029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$1,121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$1,278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99050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36666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21MC000NUS - Grey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21MC000CUS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21MC004YUS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2706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5 PRO 8540U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7 PRO 8840U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7 PRO 8840U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85136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5677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6421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FHD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FHD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C769E"/>
                          </a:solidFill>
                          <a:effectLst/>
                          <a:latin typeface="Arial" panose="020B0604020202020204" pitchFamily="34" charset="0"/>
                        </a:rPr>
                        <a:t>14" FHD + Touch + 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562527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Wi-Fi 6E, 11ax, 2x2 + BT5.2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 Camera, Backlit Keyboard, FPR, Wi-Fi 6E, 11ax, 2x2 + BT5.2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 IR Camera, BL Keyboard, FPR, Wi-Fi 6E, 11ax, 2x2 + BT5.2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05354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45946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59796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20350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A2D6E5B-E35E-CB73-B1B7-23039D06D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213343"/>
              </p:ext>
            </p:extLst>
          </p:nvPr>
        </p:nvGraphicFramePr>
        <p:xfrm>
          <a:off x="8508755" y="3992583"/>
          <a:ext cx="1815752" cy="208026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2901667345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4276448685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1199139325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T16 AMD G2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$965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$1,232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44890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6259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21K7005FUS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21K70008US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10666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5 PRO 7545U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7 PRO 7840U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1405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98833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71995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HD +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FHD + Touch + 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021948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Wi-Fi 6E, 11ax, 2x2 + BT5.2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5MP IR Camera, BL Keyboard, FPR, Wi-Fi 6E, 11ax, 2x2 + BT5.2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43673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52Wh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0321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721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25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118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852" y="6473159"/>
            <a:ext cx="438798" cy="15540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218621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310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621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931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242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553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5863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173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4484" algn="l" defTabSz="1218621" rtl="0" eaLnBrk="1" latinLnBrk="0" hangingPunct="1"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D22F896-40B5-4ADD-8801-0D06FADFA095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DDE3E5-998A-BFC6-67FD-CF8C312BBC72}"/>
              </a:ext>
            </a:extLst>
          </p:cNvPr>
          <p:cNvSpPr txBox="1">
            <a:spLocks/>
          </p:cNvSpPr>
          <p:nvPr/>
        </p:nvSpPr>
        <p:spPr bwMode="gray">
          <a:xfrm>
            <a:off x="548640" y="403624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987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1218987" algn="l"/>
              </a:tabLst>
              <a:defRPr lang="en-US" sz="3200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18987" algn="l"/>
              </a:tabLst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Premium ThinkPad X Series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50478E-A71C-05DB-24DB-87AA2A378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292066"/>
              </p:ext>
            </p:extLst>
          </p:nvPr>
        </p:nvGraphicFramePr>
        <p:xfrm>
          <a:off x="347663" y="1526064"/>
          <a:ext cx="4374771" cy="196596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157514169"/>
                    </a:ext>
                  </a:extLst>
                </a:gridCol>
                <a:gridCol w="1089132">
                  <a:extLst>
                    <a:ext uri="{9D8B030D-6E8A-4147-A177-3AD203B41FA5}">
                      <a16:colId xmlns:a16="http://schemas.microsoft.com/office/drawing/2014/main" val="694832882"/>
                    </a:ext>
                  </a:extLst>
                </a:gridCol>
                <a:gridCol w="1051139">
                  <a:extLst>
                    <a:ext uri="{9D8B030D-6E8A-4147-A177-3AD203B41FA5}">
                      <a16:colId xmlns:a16="http://schemas.microsoft.com/office/drawing/2014/main" val="955807833"/>
                    </a:ext>
                  </a:extLst>
                </a:gridCol>
                <a:gridCol w="1025810">
                  <a:extLst>
                    <a:ext uri="{9D8B030D-6E8A-4147-A177-3AD203B41FA5}">
                      <a16:colId xmlns:a16="http://schemas.microsoft.com/office/drawing/2014/main" val="2952632651"/>
                    </a:ext>
                  </a:extLst>
                </a:gridCol>
                <a:gridCol w="1025810">
                  <a:extLst>
                    <a:ext uri="{9D8B030D-6E8A-4147-A177-3AD203B41FA5}">
                      <a16:colId xmlns:a16="http://schemas.microsoft.com/office/drawing/2014/main" val="1944531669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X1 Carbon 12th Gen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$2,709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$2,949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$3,199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$3,309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97045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$200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$225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$225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25880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21KC00A0US/CA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21KC00A8US/CA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21KC00A7US/CA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21KC00B1US/CA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88416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5 125U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7 165U 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14794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54210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55534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FHD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FHD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C769E"/>
                          </a:solidFill>
                          <a:effectLst/>
                          <a:latin typeface="Arial" panose="020B0604020202020204" pitchFamily="34" charset="0"/>
                        </a:rPr>
                        <a:t>14" FHD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965788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29691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57Wh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57Wh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57Wh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57Wh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44329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43738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7096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861EAF4-81AB-0D96-0736-4E6E06245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896154"/>
              </p:ext>
            </p:extLst>
          </p:nvPr>
        </p:nvGraphicFramePr>
        <p:xfrm>
          <a:off x="5268912" y="1526064"/>
          <a:ext cx="1192673" cy="1965961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88250933"/>
                    </a:ext>
                  </a:extLst>
                </a:gridCol>
                <a:gridCol w="1009793">
                  <a:extLst>
                    <a:ext uri="{9D8B030D-6E8A-4147-A177-3AD203B41FA5}">
                      <a16:colId xmlns:a16="http://schemas.microsoft.com/office/drawing/2014/main" val="212330361"/>
                    </a:ext>
                  </a:extLst>
                </a:gridCol>
              </a:tblGrid>
              <a:tr h="177322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X1 Carbon 13th Gen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$2,879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084584"/>
                  </a:ext>
                </a:extLst>
              </a:tr>
              <a:tr h="17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809646"/>
                  </a:ext>
                </a:extLst>
              </a:tr>
              <a:tr h="17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21NS0014US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386807"/>
                  </a:ext>
                </a:extLst>
              </a:tr>
              <a:tr h="17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7 258V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658232"/>
                  </a:ext>
                </a:extLst>
              </a:tr>
              <a:tr h="17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872138"/>
                  </a:ext>
                </a:extLst>
              </a:tr>
              <a:tr h="17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081630"/>
                  </a:ext>
                </a:extLst>
              </a:tr>
              <a:tr h="17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OLED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548935"/>
                  </a:ext>
                </a:extLst>
              </a:tr>
              <a:tr h="1927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Keyboard, FPR, 2x2 + BT5.2, BT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980335"/>
                  </a:ext>
                </a:extLst>
              </a:tr>
              <a:tr h="17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57Wh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615775"/>
                  </a:ext>
                </a:extLst>
              </a:tr>
              <a:tr h="17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718152"/>
                  </a:ext>
                </a:extLst>
              </a:tr>
              <a:tr h="177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17735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A394EB5-8A7E-BC29-9340-24CB410AA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97954"/>
              </p:ext>
            </p:extLst>
          </p:nvPr>
        </p:nvGraphicFramePr>
        <p:xfrm>
          <a:off x="7040562" y="1526064"/>
          <a:ext cx="2329180" cy="196596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367982736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825344820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3120321044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X1 2-in-1 G9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$1,949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$2,106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70809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$175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$200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52748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21KE005PUS/CA - Grey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21KE005UUS/CA – Grey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67749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5 125U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3587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2927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PCIe SSD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87752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14" FHD + Touch + 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083276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KBD, FPR, 2x2 AX WLAN, BT, Pen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KBD, FPR, 2x2 AX WLAN, BT, Pen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69816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57Wh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57Wh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36881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01102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Year Premier Support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56084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8EE280A-345D-C36E-E2B2-390CEA498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976576"/>
              </p:ext>
            </p:extLst>
          </p:nvPr>
        </p:nvGraphicFramePr>
        <p:xfrm>
          <a:off x="347663" y="4038124"/>
          <a:ext cx="2864664" cy="2049782"/>
        </p:xfrm>
        <a:graphic>
          <a:graphicData uri="http://schemas.openxmlformats.org/drawingml/2006/table">
            <a:tbl>
              <a:tblPr firstRow="1"/>
              <a:tblGrid>
                <a:gridCol w="189174">
                  <a:extLst>
                    <a:ext uri="{9D8B030D-6E8A-4147-A177-3AD203B41FA5}">
                      <a16:colId xmlns:a16="http://schemas.microsoft.com/office/drawing/2014/main" val="409358613"/>
                    </a:ext>
                  </a:extLst>
                </a:gridCol>
                <a:gridCol w="924065">
                  <a:extLst>
                    <a:ext uri="{9D8B030D-6E8A-4147-A177-3AD203B41FA5}">
                      <a16:colId xmlns:a16="http://schemas.microsoft.com/office/drawing/2014/main" val="1114833569"/>
                    </a:ext>
                  </a:extLst>
                </a:gridCol>
                <a:gridCol w="891830">
                  <a:extLst>
                    <a:ext uri="{9D8B030D-6E8A-4147-A177-3AD203B41FA5}">
                      <a16:colId xmlns:a16="http://schemas.microsoft.com/office/drawing/2014/main" val="272502052"/>
                    </a:ext>
                  </a:extLst>
                </a:gridCol>
                <a:gridCol w="859595">
                  <a:extLst>
                    <a:ext uri="{9D8B030D-6E8A-4147-A177-3AD203B41FA5}">
                      <a16:colId xmlns:a16="http://schemas.microsoft.com/office/drawing/2014/main" val="2445825548"/>
                    </a:ext>
                  </a:extLst>
                </a:gridCol>
              </a:tblGrid>
              <a:tr h="176573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X9-14 Gen 1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$ 2,019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$2,649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$2,879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950780"/>
                  </a:ext>
                </a:extLst>
              </a:tr>
              <a:tr h="176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$100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$100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$100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308900"/>
                  </a:ext>
                </a:extLst>
              </a:tr>
              <a:tr h="176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21QA0000US/CA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21QA0004US/CA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21QA0006US/CA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579058"/>
                  </a:ext>
                </a:extLst>
              </a:tr>
              <a:tr h="176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5 226V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7 268V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7 268V </a:t>
                      </a:r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793598"/>
                  </a:ext>
                </a:extLst>
              </a:tr>
              <a:tr h="176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673834"/>
                  </a:ext>
                </a:extLst>
              </a:tr>
              <a:tr h="176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067789"/>
                  </a:ext>
                </a:extLst>
              </a:tr>
              <a:tr h="176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WUXGA +IR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WUXGA +IR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14" WUXGA +IR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8900"/>
                  </a:ext>
                </a:extLst>
              </a:tr>
              <a:tr h="284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KBD, FPR, 2x2 AX WLAN, BT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KBD, FPR, 2x2 AX WLAN, BT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KBD, FPR, 2x2 AX WLAN, BT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802677"/>
                  </a:ext>
                </a:extLst>
              </a:tr>
              <a:tr h="176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55Wh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55Wh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55Wh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279352"/>
                  </a:ext>
                </a:extLst>
              </a:tr>
              <a:tr h="176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927486"/>
                  </a:ext>
                </a:extLst>
              </a:tr>
              <a:tr h="176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81572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103B625-3A96-26BB-B8D0-3B1DEA86A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088288"/>
              </p:ext>
            </p:extLst>
          </p:nvPr>
        </p:nvGraphicFramePr>
        <p:xfrm>
          <a:off x="3884233" y="4038126"/>
          <a:ext cx="2769358" cy="2049780"/>
        </p:xfrm>
        <a:graphic>
          <a:graphicData uri="http://schemas.openxmlformats.org/drawingml/2006/table">
            <a:tbl>
              <a:tblPr/>
              <a:tblGrid>
                <a:gridCol w="182880">
                  <a:extLst>
                    <a:ext uri="{9D8B030D-6E8A-4147-A177-3AD203B41FA5}">
                      <a16:colId xmlns:a16="http://schemas.microsoft.com/office/drawing/2014/main" val="4286719911"/>
                    </a:ext>
                  </a:extLst>
                </a:gridCol>
                <a:gridCol w="893322">
                  <a:extLst>
                    <a:ext uri="{9D8B030D-6E8A-4147-A177-3AD203B41FA5}">
                      <a16:colId xmlns:a16="http://schemas.microsoft.com/office/drawing/2014/main" val="1388713589"/>
                    </a:ext>
                  </a:extLst>
                </a:gridCol>
                <a:gridCol w="862159">
                  <a:extLst>
                    <a:ext uri="{9D8B030D-6E8A-4147-A177-3AD203B41FA5}">
                      <a16:colId xmlns:a16="http://schemas.microsoft.com/office/drawing/2014/main" val="2924902078"/>
                    </a:ext>
                  </a:extLst>
                </a:gridCol>
                <a:gridCol w="830997">
                  <a:extLst>
                    <a:ext uri="{9D8B030D-6E8A-4147-A177-3AD203B41FA5}">
                      <a16:colId xmlns:a16="http://schemas.microsoft.com/office/drawing/2014/main" val="3800530606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X9-15 Gen 1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$2,229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$2,939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$3,099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2042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$100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$100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$100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68342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21Q60026US/CA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21Q60027US/CA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21Q60025US/CA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2077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5 226V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7 268V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7 268V</a:t>
                      </a: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vPro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03041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63914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1TB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39744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15.3" 2.8K OLED +IR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15.3" 2.8K OLED +IR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15.3" 2.8K OLED +IR Cam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410285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KBD, FPR, 2x2 AX WLAN, BT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KBD, FPR, 2x2 AX WLAN, BT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Camera, Backlit KBD, FPR, 2x2 AX WLAN, BT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91826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80Wh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80Wh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80Wh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9960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Windows 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48522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433979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982D257-88F9-D2DF-9416-A29703D85EB4}"/>
              </a:ext>
            </a:extLst>
          </p:cNvPr>
          <p:cNvSpPr txBox="1"/>
          <p:nvPr/>
        </p:nvSpPr>
        <p:spPr>
          <a:xfrm rot="2266842">
            <a:off x="6403160" y="3884236"/>
            <a:ext cx="606720" cy="307777"/>
          </a:xfrm>
          <a:prstGeom prst="rect">
            <a:avLst/>
          </a:prstGeom>
          <a:solidFill>
            <a:srgbClr val="FFFBFB"/>
          </a:solidFill>
          <a:ln w="28575">
            <a:solidFill>
              <a:srgbClr val="E1140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4BD53C-DFB7-44D9-AA52-6216BF8D8D91}"/>
              </a:ext>
            </a:extLst>
          </p:cNvPr>
          <p:cNvSpPr txBox="1"/>
          <p:nvPr/>
        </p:nvSpPr>
        <p:spPr>
          <a:xfrm rot="2266842">
            <a:off x="2908966" y="3884236"/>
            <a:ext cx="606720" cy="307777"/>
          </a:xfrm>
          <a:prstGeom prst="rect">
            <a:avLst/>
          </a:prstGeom>
          <a:solidFill>
            <a:srgbClr val="FFFBFB"/>
          </a:solidFill>
          <a:ln w="28575">
            <a:solidFill>
              <a:srgbClr val="E1140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</a:t>
            </a:r>
          </a:p>
        </p:txBody>
      </p:sp>
      <p:pic>
        <p:nvPicPr>
          <p:cNvPr id="8194" name="Picture 2" descr="Zoomable Image">
            <a:extLst>
              <a:ext uri="{FF2B5EF4-FFF2-40B4-BE49-F238E27FC236}">
                <a16:creationId xmlns:a16="http://schemas.microsoft.com/office/drawing/2014/main" id="{401D7D8D-BAE2-7CCE-ABFF-BFEED3B2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497" y="3067337"/>
            <a:ext cx="4106606" cy="41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oomable Image">
            <a:extLst>
              <a:ext uri="{FF2B5EF4-FFF2-40B4-BE49-F238E27FC236}">
                <a16:creationId xmlns:a16="http://schemas.microsoft.com/office/drawing/2014/main" id="{23A4C4FC-0669-D2BA-86EF-D57146A97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843" y="1002988"/>
            <a:ext cx="2956982" cy="295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01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34D4-84DC-4B69-8C7E-0BBB0DF4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Velocity ThinkPad</a:t>
            </a:r>
          </a:p>
        </p:txBody>
      </p:sp>
      <p:pic>
        <p:nvPicPr>
          <p:cNvPr id="3074" name="Picture 2" descr="Zoomable Image">
            <a:extLst>
              <a:ext uri="{FF2B5EF4-FFF2-40B4-BE49-F238E27FC236}">
                <a16:creationId xmlns:a16="http://schemas.microsoft.com/office/drawing/2014/main" id="{C8A64F96-E082-2F91-516E-7FBB96C61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9" r="19123" b="5128"/>
          <a:stretch/>
        </p:blipFill>
        <p:spPr bwMode="auto">
          <a:xfrm>
            <a:off x="3788882" y="1350520"/>
            <a:ext cx="3393583" cy="392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EC2C-9F4B-4A4A-831B-699ACA79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701E3-D698-4643-9264-AD69B882BE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54" y="1984915"/>
            <a:ext cx="541948" cy="5419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2DA6E2-498E-4750-B2EE-A9A7D6A90ADE}"/>
              </a:ext>
            </a:extLst>
          </p:cNvPr>
          <p:cNvSpPr txBox="1"/>
          <p:nvPr/>
        </p:nvSpPr>
        <p:spPr>
          <a:xfrm>
            <a:off x="5064534" y="131088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E14 (Intel / AMD)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558CBC-7FA7-4E31-AC7D-D9A0394917E7}"/>
              </a:ext>
            </a:extLst>
          </p:cNvPr>
          <p:cNvSpPr txBox="1"/>
          <p:nvPr/>
        </p:nvSpPr>
        <p:spPr>
          <a:xfrm>
            <a:off x="548640" y="493502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E16 (Intel/AMD)</a:t>
            </a:r>
          </a:p>
        </p:txBody>
      </p:sp>
      <p:pic>
        <p:nvPicPr>
          <p:cNvPr id="3076" name="Picture 4" descr="Zoomable Image">
            <a:extLst>
              <a:ext uri="{FF2B5EF4-FFF2-40B4-BE49-F238E27FC236}">
                <a16:creationId xmlns:a16="http://schemas.microsoft.com/office/drawing/2014/main" id="{CF1A5BEB-A317-F930-94F5-1125DF8A4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" b="8211"/>
          <a:stretch/>
        </p:blipFill>
        <p:spPr bwMode="auto">
          <a:xfrm>
            <a:off x="-144863" y="1160546"/>
            <a:ext cx="4676453" cy="438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oomable Image">
            <a:extLst>
              <a:ext uri="{FF2B5EF4-FFF2-40B4-BE49-F238E27FC236}">
                <a16:creationId xmlns:a16="http://schemas.microsoft.com/office/drawing/2014/main" id="{98E525A0-BA77-64A4-A01E-6607A1D2D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 b="11121"/>
          <a:stretch/>
        </p:blipFill>
        <p:spPr bwMode="auto">
          <a:xfrm>
            <a:off x="7073791" y="1317403"/>
            <a:ext cx="4471210" cy="42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A965E0-227F-5FC5-DA3A-FC372CFEA76E}"/>
              </a:ext>
            </a:extLst>
          </p:cNvPr>
          <p:cNvSpPr txBox="1"/>
          <p:nvPr/>
        </p:nvSpPr>
        <p:spPr>
          <a:xfrm>
            <a:off x="9671129" y="5207780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L16 (Intel)</a:t>
            </a:r>
          </a:p>
        </p:txBody>
      </p:sp>
    </p:spTree>
    <p:extLst>
      <p:ext uri="{BB962C8B-B14F-4D97-AF65-F5344CB8AC3E}">
        <p14:creationId xmlns:p14="http://schemas.microsoft.com/office/powerpoint/2010/main" val="32839725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4BC7-0ED2-48E1-9705-8567543B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71" y="150808"/>
            <a:ext cx="11073384" cy="521208"/>
          </a:xfrm>
        </p:spPr>
        <p:txBody>
          <a:bodyPr/>
          <a:lstStyle/>
          <a:p>
            <a:r>
              <a:rPr lang="en-US" sz="2400" dirty="0"/>
              <a:t>VELOCITY THINKPAD – E Series &amp; L Series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176B2-696F-4C72-8E95-CAF9C8D0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796B7B8-5019-F619-9750-0EE674053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288648"/>
              </p:ext>
            </p:extLst>
          </p:nvPr>
        </p:nvGraphicFramePr>
        <p:xfrm>
          <a:off x="1273856" y="1014399"/>
          <a:ext cx="1815752" cy="2065020"/>
        </p:xfrm>
        <a:graphic>
          <a:graphicData uri="http://schemas.openxmlformats.org/drawingml/2006/table">
            <a:tbl>
              <a:tblPr/>
              <a:tblGrid>
                <a:gridCol w="182880">
                  <a:extLst>
                    <a:ext uri="{9D8B030D-6E8A-4147-A177-3AD203B41FA5}">
                      <a16:colId xmlns:a16="http://schemas.microsoft.com/office/drawing/2014/main" val="1426498783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2030891112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1947291713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E14 G6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$1,339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$1,609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85989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01236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21M70006US/CA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21M70007US/CA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88187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5 125U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43765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x 8GB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x 8GB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34138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73086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331532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9203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47Whr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47Whr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9481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26537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9116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114C37F-575B-6DD3-BCE8-05B89517B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711825"/>
              </p:ext>
            </p:extLst>
          </p:nvPr>
        </p:nvGraphicFramePr>
        <p:xfrm>
          <a:off x="3314322" y="1014399"/>
          <a:ext cx="1815752" cy="2065020"/>
        </p:xfrm>
        <a:graphic>
          <a:graphicData uri="http://schemas.openxmlformats.org/drawingml/2006/table">
            <a:tbl>
              <a:tblPr/>
              <a:tblGrid>
                <a:gridCol w="182880">
                  <a:extLst>
                    <a:ext uri="{9D8B030D-6E8A-4147-A177-3AD203B41FA5}">
                      <a16:colId xmlns:a16="http://schemas.microsoft.com/office/drawing/2014/main" val="60474767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869139382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3733658854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E16 G2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$1,339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$1,609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66841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16601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21MA0003US/CA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21MA0006US/CA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77637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5 125U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36325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x 8GB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x 8GB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71508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72289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266573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92927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47Whr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47Whr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67713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89081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2558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FD281EA-35C5-FC3B-6578-6E8EB5A37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843797"/>
              </p:ext>
            </p:extLst>
          </p:nvPr>
        </p:nvGraphicFramePr>
        <p:xfrm>
          <a:off x="7846635" y="1022866"/>
          <a:ext cx="2791354" cy="2056553"/>
        </p:xfrm>
        <a:graphic>
          <a:graphicData uri="http://schemas.openxmlformats.org/drawingml/2006/table">
            <a:tbl>
              <a:tblPr firstRow="1"/>
              <a:tblGrid>
                <a:gridCol w="184333">
                  <a:extLst>
                    <a:ext uri="{9D8B030D-6E8A-4147-A177-3AD203B41FA5}">
                      <a16:colId xmlns:a16="http://schemas.microsoft.com/office/drawing/2014/main" val="4011141510"/>
                    </a:ext>
                  </a:extLst>
                </a:gridCol>
                <a:gridCol w="900417">
                  <a:extLst>
                    <a:ext uri="{9D8B030D-6E8A-4147-A177-3AD203B41FA5}">
                      <a16:colId xmlns:a16="http://schemas.microsoft.com/office/drawing/2014/main" val="402872645"/>
                    </a:ext>
                  </a:extLst>
                </a:gridCol>
                <a:gridCol w="869007">
                  <a:extLst>
                    <a:ext uri="{9D8B030D-6E8A-4147-A177-3AD203B41FA5}">
                      <a16:colId xmlns:a16="http://schemas.microsoft.com/office/drawing/2014/main" val="2749136150"/>
                    </a:ext>
                  </a:extLst>
                </a:gridCol>
                <a:gridCol w="837597">
                  <a:extLst>
                    <a:ext uri="{9D8B030D-6E8A-4147-A177-3AD203B41FA5}">
                      <a16:colId xmlns:a16="http://schemas.microsoft.com/office/drawing/2014/main" val="535686051"/>
                    </a:ext>
                  </a:extLst>
                </a:gridCol>
              </a:tblGrid>
              <a:tr h="181926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E16 AMD G2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$1,009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$1,189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$1,349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226172"/>
                  </a:ext>
                </a:extLst>
              </a:tr>
              <a:tr h="181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$75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$75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356041"/>
                  </a:ext>
                </a:extLst>
              </a:tr>
              <a:tr h="181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21M5000HUS/CA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21M5000GUS/CA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21M5000JUS/CA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053452"/>
                  </a:ext>
                </a:extLst>
              </a:tr>
              <a:tr h="181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5 7535U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5 7735U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7 7735U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155776"/>
                  </a:ext>
                </a:extLst>
              </a:tr>
              <a:tr h="181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8GB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826302"/>
                  </a:ext>
                </a:extLst>
              </a:tr>
              <a:tr h="181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148726"/>
                  </a:ext>
                </a:extLst>
              </a:tr>
              <a:tr h="1977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583912"/>
                  </a:ext>
                </a:extLst>
              </a:tr>
              <a:tr h="205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013269"/>
                  </a:ext>
                </a:extLst>
              </a:tr>
              <a:tr h="1977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47Whr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47Whr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47Whr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949973"/>
                  </a:ext>
                </a:extLst>
              </a:tr>
              <a:tr h="181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190929"/>
                  </a:ext>
                </a:extLst>
              </a:tr>
              <a:tr h="181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727214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76AAAD0F-6C91-F460-4210-FCE9895DF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280085"/>
              </p:ext>
            </p:extLst>
          </p:nvPr>
        </p:nvGraphicFramePr>
        <p:xfrm>
          <a:off x="5806169" y="1011383"/>
          <a:ext cx="1815752" cy="2065020"/>
        </p:xfrm>
        <a:graphic>
          <a:graphicData uri="http://schemas.openxmlformats.org/drawingml/2006/table">
            <a:tbl>
              <a:tblPr/>
              <a:tblGrid>
                <a:gridCol w="182880">
                  <a:extLst>
                    <a:ext uri="{9D8B030D-6E8A-4147-A177-3AD203B41FA5}">
                      <a16:colId xmlns:a16="http://schemas.microsoft.com/office/drawing/2014/main" val="1492525935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716309314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3088769320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E14 AMD G6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$1,009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$1,189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83228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44148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21M3000RUS/CA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21M3000NUS/CA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41942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5 7535U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5 7735U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79841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8GB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83323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750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274511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5811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47Whr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47Whr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44290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4085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14087"/>
                  </a:ext>
                </a:extLst>
              </a:tr>
            </a:tbl>
          </a:graphicData>
        </a:graphic>
      </p:graphicFrame>
      <p:pic>
        <p:nvPicPr>
          <p:cNvPr id="24" name="Picture 23" descr="A picture containing laptop, monitor, screen, sitting&#10;&#10;Description automatically generated">
            <a:extLst>
              <a:ext uri="{FF2B5EF4-FFF2-40B4-BE49-F238E27FC236}">
                <a16:creationId xmlns:a16="http://schemas.microsoft.com/office/drawing/2014/main" id="{B1AB7547-0410-3D5F-1E16-31A2327934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6200000">
            <a:off x="5249883" y="1868127"/>
            <a:ext cx="717286" cy="276155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510DF17-42D8-ADEC-9BAE-658799D22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850791"/>
              </p:ext>
            </p:extLst>
          </p:nvPr>
        </p:nvGraphicFramePr>
        <p:xfrm>
          <a:off x="2288183" y="3788372"/>
          <a:ext cx="1815752" cy="198120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308588447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3616316988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1840209518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L16 G1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$1,199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$1,459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04009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32143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21L3005EUS/CA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21L3005FUS/CA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62038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5 125U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Ultra 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00574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98558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M.2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33180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121048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HD Camera w/Shutter, 2x2 AX WLAN, BT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70744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46.5Wh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46.5Wh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68993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14280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54756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F44DB56-99EE-A0DE-70FA-566B22B52AFB}"/>
              </a:ext>
            </a:extLst>
          </p:cNvPr>
          <p:cNvSpPr txBox="1"/>
          <p:nvPr/>
        </p:nvSpPr>
        <p:spPr>
          <a:xfrm rot="2266842">
            <a:off x="3800574" y="3634484"/>
            <a:ext cx="606720" cy="307777"/>
          </a:xfrm>
          <a:prstGeom prst="rect">
            <a:avLst/>
          </a:prstGeom>
          <a:solidFill>
            <a:srgbClr val="FFFBFB"/>
          </a:solidFill>
          <a:ln w="28575">
            <a:solidFill>
              <a:srgbClr val="E1140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NEW</a:t>
            </a:r>
          </a:p>
        </p:txBody>
      </p:sp>
      <p:pic>
        <p:nvPicPr>
          <p:cNvPr id="3" name="Picture 2" descr="Zoomable Image">
            <a:extLst>
              <a:ext uri="{FF2B5EF4-FFF2-40B4-BE49-F238E27FC236}">
                <a16:creationId xmlns:a16="http://schemas.microsoft.com/office/drawing/2014/main" id="{958676F6-D64D-143C-B2CE-0D03062FA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9" r="19123" b="5128"/>
          <a:stretch/>
        </p:blipFill>
        <p:spPr bwMode="auto">
          <a:xfrm>
            <a:off x="6853227" y="3128188"/>
            <a:ext cx="2791354" cy="322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omable Image">
            <a:extLst>
              <a:ext uri="{FF2B5EF4-FFF2-40B4-BE49-F238E27FC236}">
                <a16:creationId xmlns:a16="http://schemas.microsoft.com/office/drawing/2014/main" id="{774C80D3-B3EF-8041-BB8E-72D0FE4D0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22"/>
          <a:stretch/>
        </p:blipFill>
        <p:spPr bwMode="auto">
          <a:xfrm>
            <a:off x="4460200" y="3206021"/>
            <a:ext cx="2656114" cy="32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FEFF9-2407-475E-AA74-6FA0CC457431}"/>
              </a:ext>
            </a:extLst>
          </p:cNvPr>
          <p:cNvSpPr txBox="1"/>
          <p:nvPr/>
        </p:nvSpPr>
        <p:spPr>
          <a:xfrm>
            <a:off x="5471112" y="6295793"/>
            <a:ext cx="2656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L16 PC-ABS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F2302-B271-F8A4-03B0-EE39F7C37F69}"/>
              </a:ext>
            </a:extLst>
          </p:cNvPr>
          <p:cNvSpPr txBox="1"/>
          <p:nvPr/>
        </p:nvSpPr>
        <p:spPr>
          <a:xfrm>
            <a:off x="7775765" y="6304544"/>
            <a:ext cx="1990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E16 Aluminum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9158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5236C-B0D1-4936-BFA3-21695AC03552}"/>
              </a:ext>
            </a:extLst>
          </p:cNvPr>
          <p:cNvSpPr txBox="1"/>
          <p:nvPr/>
        </p:nvSpPr>
        <p:spPr>
          <a:xfrm>
            <a:off x="9253368" y="1822960"/>
            <a:ext cx="1209598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ThinkBook </a:t>
            </a:r>
            <a:r>
              <a:rPr lang="en-US" sz="1165" b="1" dirty="0">
                <a:solidFill>
                  <a:srgbClr val="000000"/>
                </a:solidFill>
                <a:latin typeface="Arial"/>
              </a:rPr>
              <a:t>16</a:t>
            </a: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(Intel / AMD)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D0DD8-CFCF-4CF0-A7EC-FCAA9E7F4F3B}"/>
              </a:ext>
            </a:extLst>
          </p:cNvPr>
          <p:cNvSpPr txBox="1"/>
          <p:nvPr/>
        </p:nvSpPr>
        <p:spPr>
          <a:xfrm>
            <a:off x="381087" y="3741965"/>
            <a:ext cx="1209598" cy="45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ThinkBook 14 (Intel / AMD)</a:t>
            </a:r>
          </a:p>
        </p:txBody>
      </p:sp>
      <p:pic>
        <p:nvPicPr>
          <p:cNvPr id="7" name="Picture 6" descr="A computer with a blue flower on the screen&#10;&#10;Description automatically generated">
            <a:extLst>
              <a:ext uri="{FF2B5EF4-FFF2-40B4-BE49-F238E27FC236}">
                <a16:creationId xmlns:a16="http://schemas.microsoft.com/office/drawing/2014/main" id="{0DF26919-9E2D-C395-D0A6-D3247837D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845"/>
            <a:ext cx="5196081" cy="5196081"/>
          </a:xfrm>
          <a:prstGeom prst="rect">
            <a:avLst/>
          </a:prstGeom>
        </p:spPr>
      </p:pic>
      <p:pic>
        <p:nvPicPr>
          <p:cNvPr id="11" name="Picture 10" descr="A silver computer with a black background&#10;&#10;Description automatically generated">
            <a:extLst>
              <a:ext uri="{FF2B5EF4-FFF2-40B4-BE49-F238E27FC236}">
                <a16:creationId xmlns:a16="http://schemas.microsoft.com/office/drawing/2014/main" id="{F12B1642-217C-70FC-19AA-1F1DD446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3206722"/>
            <a:ext cx="4352604" cy="4352604"/>
          </a:xfrm>
          <a:prstGeom prst="rect">
            <a:avLst/>
          </a:prstGeom>
        </p:spPr>
      </p:pic>
      <p:pic>
        <p:nvPicPr>
          <p:cNvPr id="13" name="Picture 12" descr="A computer with a blue flower on the screen&#10;&#10;Description automatically generated">
            <a:extLst>
              <a:ext uri="{FF2B5EF4-FFF2-40B4-BE49-F238E27FC236}">
                <a16:creationId xmlns:a16="http://schemas.microsoft.com/office/drawing/2014/main" id="{62B07590-A3D4-AF22-BADD-98B74026C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182" y="0"/>
            <a:ext cx="5505125" cy="5499619"/>
          </a:xfrm>
          <a:prstGeom prst="rect">
            <a:avLst/>
          </a:prstGeom>
        </p:spPr>
      </p:pic>
      <p:pic>
        <p:nvPicPr>
          <p:cNvPr id="21" name="Picture 20" descr="A close-up of a computer&#10;&#10;Description automatically generated">
            <a:extLst>
              <a:ext uri="{FF2B5EF4-FFF2-40B4-BE49-F238E27FC236}">
                <a16:creationId xmlns:a16="http://schemas.microsoft.com/office/drawing/2014/main" id="{F40589CC-C6D3-05CC-AAA1-5527CB0CE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5538" y="2368998"/>
            <a:ext cx="4566260" cy="45479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Lenovo Topseller Notebooks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433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FA33-45B8-4FF7-94CE-D10942AF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NOTEBOOKS</a:t>
            </a:r>
            <a:r>
              <a:rPr lang="en-US" sz="3200" dirty="0"/>
              <a:t> – ThinkBook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8A8EE-2129-40C4-842D-988291A9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computer with a blue flower on the screen&#10;&#10;Description automatically generated">
            <a:extLst>
              <a:ext uri="{FF2B5EF4-FFF2-40B4-BE49-F238E27FC236}">
                <a16:creationId xmlns:a16="http://schemas.microsoft.com/office/drawing/2014/main" id="{4BC38B00-E809-6038-FCE1-CE3025444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741" y="573512"/>
            <a:ext cx="3429000" cy="3429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708FCCD-7862-C462-80F9-3B134AD42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073322"/>
              </p:ext>
            </p:extLst>
          </p:nvPr>
        </p:nvGraphicFramePr>
        <p:xfrm>
          <a:off x="2415738" y="1209782"/>
          <a:ext cx="1815752" cy="215646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1748199940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1301903470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77540545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ThinkBook 14 2-in-1 G4 </a:t>
                      </a:r>
                    </a:p>
                  </a:txBody>
                  <a:tcPr marL="7620" marR="7620" marT="762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E2231A"/>
                          </a:solidFill>
                          <a:effectLst/>
                          <a:latin typeface="Arial" panose="020B0604020202020204" pitchFamily="34" charset="0"/>
                        </a:rPr>
                        <a:t>$1,729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E2231A"/>
                          </a:solidFill>
                          <a:effectLst/>
                          <a:latin typeface="Arial" panose="020B0604020202020204" pitchFamily="34" charset="0"/>
                        </a:rPr>
                        <a:t>$2,009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00631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$150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$150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1480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21MX000BUS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21MX000GUS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4218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ULT5 125U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1833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90439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01084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215C98"/>
                          </a:solidFill>
                          <a:effectLst/>
                          <a:latin typeface="Arial" panose="020B0604020202020204" pitchFamily="34" charset="0"/>
                        </a:rPr>
                        <a:t>14” FHD IPS Touch sRGB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215C98"/>
                          </a:solidFill>
                          <a:effectLst/>
                          <a:latin typeface="Arial" panose="020B0604020202020204" pitchFamily="34" charset="0"/>
                        </a:rPr>
                        <a:t>14” FHD IPS Touch sRGB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963739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 w/Shutter, FPR, 2x2 AX WLAN, BT, Aluminum, Backlit Keyboard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Camera w/Shutter, FPR, 2x2 AX WLAN, BT, Aluminum, Backlit Keyboard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09940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60Whr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60Whr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91512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92896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83698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BAC70A0-144C-30FF-5151-D1C10943A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141772"/>
              </p:ext>
            </p:extLst>
          </p:nvPr>
        </p:nvGraphicFramePr>
        <p:xfrm>
          <a:off x="4401349" y="1209782"/>
          <a:ext cx="1815752" cy="215646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2207254868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351646084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2948756944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ThinkBook 14 G6 (AMD)</a:t>
                      </a:r>
                    </a:p>
                  </a:txBody>
                  <a:tcPr marL="7620" marR="7620" marT="762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$1,369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$1,469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44495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$125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$125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48887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21MV0009US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21MV000AUS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44652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5 7535HS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7 7735HS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74290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290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46470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C769E"/>
                          </a:solidFill>
                          <a:effectLst/>
                          <a:latin typeface="Arial" panose="020B0604020202020204" pitchFamily="34" charset="0"/>
                        </a:rPr>
                        <a:t>14” WUXGA IPS Anti-glare Touch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14” WUXGA IPS Anti-glare Touch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741139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BT, Backlit Keyboard, Aluminum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BT, Backlit Keyboard, Aluminum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59050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45Whr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45Whr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28262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76548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64372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09A6660-7BFD-FC54-27EF-8C1205754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796114"/>
              </p:ext>
            </p:extLst>
          </p:nvPr>
        </p:nvGraphicFramePr>
        <p:xfrm>
          <a:off x="435773" y="1209782"/>
          <a:ext cx="1815752" cy="215646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654563245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2879005965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1940443087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ThinkBook 14 G7 (Intel)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$1,439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$1,729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70453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$150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 dirty="0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$150 rebate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04091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21MR005QUS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21MR005SUS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19988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ULT5 125U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99127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99738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86381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215C98"/>
                          </a:solidFill>
                          <a:effectLst/>
                          <a:latin typeface="Arial" panose="020B0604020202020204" pitchFamily="34" charset="0"/>
                        </a:rPr>
                        <a:t>14” WUXGA IPS Anti-glare Touch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160121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BT, Backlit Keyboard, Aluminum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BT, Backlit Keyboard, Aluminum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96569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45Whr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45Whr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67953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48723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55848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43529D6-CABA-61F2-C7C5-2F9421590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356991"/>
              </p:ext>
            </p:extLst>
          </p:nvPr>
        </p:nvGraphicFramePr>
        <p:xfrm>
          <a:off x="6015763" y="4048847"/>
          <a:ext cx="2769358" cy="215646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2167767132"/>
                    </a:ext>
                  </a:extLst>
                </a:gridCol>
                <a:gridCol w="893322">
                  <a:extLst>
                    <a:ext uri="{9D8B030D-6E8A-4147-A177-3AD203B41FA5}">
                      <a16:colId xmlns:a16="http://schemas.microsoft.com/office/drawing/2014/main" val="804954603"/>
                    </a:ext>
                  </a:extLst>
                </a:gridCol>
                <a:gridCol w="862159">
                  <a:extLst>
                    <a:ext uri="{9D8B030D-6E8A-4147-A177-3AD203B41FA5}">
                      <a16:colId xmlns:a16="http://schemas.microsoft.com/office/drawing/2014/main" val="808186263"/>
                    </a:ext>
                  </a:extLst>
                </a:gridCol>
                <a:gridCol w="830997">
                  <a:extLst>
                    <a:ext uri="{9D8B030D-6E8A-4147-A177-3AD203B41FA5}">
                      <a16:colId xmlns:a16="http://schemas.microsoft.com/office/drawing/2014/main" val="1081293274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ThinkBook 16 G7 (Intel)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$1,439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$1,549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$1,759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9318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$150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$150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$150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0477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21MS0065US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21MS0067US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21MS0066US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8859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ULT5 125U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ULT5 125U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ULT7 155U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1431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95691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42430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215C98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 Touch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215C98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 Touch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841910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BT, Backlit Keyboard, Aluminum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BT, Backlit Keyboard, Aluminum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BT, Backlit Keyboard, Aluminum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79648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45Whr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45Whr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45Whr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9040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8504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18542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96A5ED7-954E-6220-1D7B-AE8C38B17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910118"/>
              </p:ext>
            </p:extLst>
          </p:nvPr>
        </p:nvGraphicFramePr>
        <p:xfrm>
          <a:off x="9000148" y="4048847"/>
          <a:ext cx="1815752" cy="2156460"/>
        </p:xfrm>
        <a:graphic>
          <a:graphicData uri="http://schemas.openxmlformats.org/drawingml/2006/table">
            <a:tbl>
              <a:tblPr firstRow="1"/>
              <a:tblGrid>
                <a:gridCol w="182880">
                  <a:extLst>
                    <a:ext uri="{9D8B030D-6E8A-4147-A177-3AD203B41FA5}">
                      <a16:colId xmlns:a16="http://schemas.microsoft.com/office/drawing/2014/main" val="4241940321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629648619"/>
                    </a:ext>
                  </a:extLst>
                </a:gridCol>
                <a:gridCol w="801943">
                  <a:extLst>
                    <a:ext uri="{9D8B030D-6E8A-4147-A177-3AD203B41FA5}">
                      <a16:colId xmlns:a16="http://schemas.microsoft.com/office/drawing/2014/main" val="308345911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ThinkBook 16 G6 (AMD)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$1,379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$1,479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42433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$125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$125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30621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21MW0002US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21MW0003US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543510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5 7535HS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Ryzen 7 7735HS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8222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5308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01967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 Touch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215C98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 Touch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638558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BT, Backlit Keyboard, Aluminum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BT, Backlit Keyboard, Aluminum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77716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45Whr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45Whr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7588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23752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325851"/>
                  </a:ext>
                </a:extLst>
              </a:tr>
            </a:tbl>
          </a:graphicData>
        </a:graphic>
      </p:graphicFrame>
      <p:pic>
        <p:nvPicPr>
          <p:cNvPr id="18" name="Picture 17" descr="A close-up of a computer&#10;&#10;Description automatically generated">
            <a:extLst>
              <a:ext uri="{FF2B5EF4-FFF2-40B4-BE49-F238E27FC236}">
                <a16:creationId xmlns:a16="http://schemas.microsoft.com/office/drawing/2014/main" id="{EB9FB231-638D-3C50-C571-AC68D9101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897" y="3651192"/>
            <a:ext cx="3003839" cy="3003839"/>
          </a:xfrm>
          <a:prstGeom prst="rect">
            <a:avLst/>
          </a:prstGeom>
        </p:spPr>
      </p:pic>
      <p:pic>
        <p:nvPicPr>
          <p:cNvPr id="19" name="Picture 18" descr="A computer with a blue screen&#10;&#10;Description automatically generated">
            <a:extLst>
              <a:ext uri="{FF2B5EF4-FFF2-40B4-BE49-F238E27FC236}">
                <a16:creationId xmlns:a16="http://schemas.microsoft.com/office/drawing/2014/main" id="{3CB869A7-616C-6663-18AC-47B2EA1DF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43" y="3491759"/>
            <a:ext cx="3429000" cy="3429000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4B93C2B-E909-0FEF-6DD0-24701E38A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773309"/>
              </p:ext>
            </p:extLst>
          </p:nvPr>
        </p:nvGraphicFramePr>
        <p:xfrm>
          <a:off x="11030927" y="4048847"/>
          <a:ext cx="994107" cy="2171700"/>
        </p:xfrm>
        <a:graphic>
          <a:graphicData uri="http://schemas.openxmlformats.org/drawingml/2006/table">
            <a:tbl>
              <a:tblPr firstRow="1"/>
              <a:tblGrid>
                <a:gridCol w="204795">
                  <a:extLst>
                    <a:ext uri="{9D8B030D-6E8A-4147-A177-3AD203B41FA5}">
                      <a16:colId xmlns:a16="http://schemas.microsoft.com/office/drawing/2014/main" val="626333909"/>
                    </a:ext>
                  </a:extLst>
                </a:gridCol>
                <a:gridCol w="789312">
                  <a:extLst>
                    <a:ext uri="{9D8B030D-6E8A-4147-A177-3AD203B41FA5}">
                      <a16:colId xmlns:a16="http://schemas.microsoft.com/office/drawing/2014/main" val="3317533322"/>
                    </a:ext>
                  </a:extLst>
                </a:gridCol>
              </a:tblGrid>
              <a:tr h="17526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ThinkBook 16 G7 -- Qualcomm</a:t>
                      </a:r>
                    </a:p>
                  </a:txBody>
                  <a:tcPr marL="7620" marR="7620" marT="7620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$1,439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035965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600" b="0" i="0" u="none" strike="noStrike">
                          <a:solidFill>
                            <a:srgbClr val="4E9631"/>
                          </a:solidFill>
                          <a:effectLst/>
                          <a:latin typeface="Arial" panose="020B0604020202020204" pitchFamily="34" charset="0"/>
                        </a:rPr>
                        <a:t>$50 rebate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422362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21NH000JUS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71449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Snapdragon® X Plus X1P-42-100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8560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16GB DIMM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59548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512GB SSD NVMe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44791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16” WUXGA IPS Anti-glare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963416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FHD Camera w/Shutter, 2x2 AX WLAN, BT, Backlit Keyboard, Aluminum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65345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Integrated 84Whr Battery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53671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Win11 Pro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62084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Year Depot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229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47343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neLenovo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neLenovo" id="{DB165093-D410-4077-B8A3-609F232C0D52}" vid="{CE4C04C5-BC5C-4616-B395-80DC25B19EF3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enovo Master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1F652287-FB41-41FD-9169-D865D523EFF1}" vid="{56E9668C-54CA-465F-A460-8A92F2944175}"/>
    </a:ext>
  </a:extLst>
</a:theme>
</file>

<file path=ppt/theme/theme4.xml><?xml version="1.0" encoding="utf-8"?>
<a:theme xmlns:a="http://schemas.openxmlformats.org/drawingml/2006/main" name="2_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4_Lenovo Master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F65D00F-543C-4EA3-AB4F-A8FFF00EEA2C}" vid="{3B65E472-2AD6-4176-9EF6-397D86762CA9}"/>
    </a:ext>
  </a:extLst>
</a:theme>
</file>

<file path=ppt/theme/theme7.xml><?xml version="1.0" encoding="utf-8"?>
<a:theme xmlns:a="http://schemas.openxmlformats.org/drawingml/2006/main" name="自訂設計">
  <a:themeElements>
    <a:clrScheme name="自訂 3">
      <a:dk1>
        <a:srgbClr val="000000"/>
      </a:dk1>
      <a:lt1>
        <a:srgbClr val="FFFFFF"/>
      </a:lt1>
      <a:dk2>
        <a:srgbClr val="4D1349"/>
      </a:dk2>
      <a:lt2>
        <a:srgbClr val="63121E"/>
      </a:lt2>
      <a:accent1>
        <a:srgbClr val="FF2600"/>
      </a:accent1>
      <a:accent2>
        <a:srgbClr val="871C23"/>
      </a:accent2>
      <a:accent3>
        <a:srgbClr val="DCC0DD"/>
      </a:accent3>
      <a:accent4>
        <a:srgbClr val="B7252D"/>
      </a:accent4>
      <a:accent5>
        <a:srgbClr val="C9D0F0"/>
      </a:accent5>
      <a:accent6>
        <a:srgbClr val="F16951"/>
      </a:accent6>
      <a:hlink>
        <a:srgbClr val="3046AD"/>
      </a:hlink>
      <a:folHlink>
        <a:srgbClr val="3046A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Lenovo Master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effCon" id="{B14D33F6-21A6-46BC-9D9D-1D9C12AD4282}" vid="{E94E7506-0D7C-4880-8B73-E366D236DAF7}"/>
    </a:ext>
  </a:extLst>
</a:theme>
</file>

<file path=ppt/theme/theme9.xml><?xml version="1.0" encoding="utf-8"?>
<a:theme xmlns:a="http://schemas.openxmlformats.org/drawingml/2006/main" name="6_Lenovo Master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F65D00F-543C-4EA3-AB4F-A8FFF00EEA2C}" vid="{3B65E472-2AD6-4176-9EF6-397D86762CA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risHolladay xmlns="0b150edd-b318-463a-9f3d-ebe5042bc253">
      <UserInfo>
        <DisplayName/>
        <AccountId xsi:nil="true"/>
        <AccountType/>
      </UserInfo>
    </KrisHollada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6CD5A23ED40042AECD06EF9868DB52" ma:contentTypeVersion="11" ma:contentTypeDescription="Create a new document." ma:contentTypeScope="" ma:versionID="3ae666e3f7c40072579630db392c9caf">
  <xsd:schema xmlns:xsd="http://www.w3.org/2001/XMLSchema" xmlns:xs="http://www.w3.org/2001/XMLSchema" xmlns:p="http://schemas.microsoft.com/office/2006/metadata/properties" xmlns:ns2="0b150edd-b318-463a-9f3d-ebe5042bc253" xmlns:ns3="2d67ac00-e96e-4a4a-8b7f-9f8fd8358461" targetNamespace="http://schemas.microsoft.com/office/2006/metadata/properties" ma:root="true" ma:fieldsID="647e6bec09acf0631b500b6c9d82a09c" ns2:_="" ns3:_="">
    <xsd:import namespace="0b150edd-b318-463a-9f3d-ebe5042bc253"/>
    <xsd:import namespace="2d67ac00-e96e-4a4a-8b7f-9f8fd83584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KrisHolladay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50edd-b318-463a-9f3d-ebe5042bc2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risHolladay" ma:index="14" nillable="true" ma:displayName="Kris Holladay" ma:format="Dropdown" ma:list="UserInfo" ma:SharePointGroup="0" ma:internalName="KrisHollada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7ac00-e96e-4a4a-8b7f-9f8fd83584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6CFE95-771C-4802-B140-C778003BEB93}">
  <ds:schemaRefs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2d67ac00-e96e-4a4a-8b7f-9f8fd8358461"/>
    <ds:schemaRef ds:uri="0b150edd-b318-463a-9f3d-ebe5042bc25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FC21428-AAC4-406C-A1E6-EF490175A5B9}">
  <ds:schemaRefs>
    <ds:schemaRef ds:uri="0b150edd-b318-463a-9f3d-ebe5042bc253"/>
    <ds:schemaRef ds:uri="2d67ac00-e96e-4a4a-8b7f-9f8fd8358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177F4AA-1638-4FFC-8CD0-B6BBACAE18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20380</TotalTime>
  <Words>6429</Words>
  <Application>Microsoft Office PowerPoint</Application>
  <PresentationFormat>Custom</PresentationFormat>
  <Paragraphs>1675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Lenovo Master</vt:lpstr>
      <vt:lpstr>1_Custom Design</vt:lpstr>
      <vt:lpstr>1_Lenovo Master</vt:lpstr>
      <vt:lpstr>2_Lenovo Master</vt:lpstr>
      <vt:lpstr>3_Lenovo Master</vt:lpstr>
      <vt:lpstr>4_Lenovo Master</vt:lpstr>
      <vt:lpstr>自訂設計</vt:lpstr>
      <vt:lpstr>5_Lenovo Master</vt:lpstr>
      <vt:lpstr>6_Lenovo Master</vt:lpstr>
      <vt:lpstr>OneLenovo</vt:lpstr>
      <vt:lpstr>Office Theme</vt:lpstr>
      <vt:lpstr>Topseller Quick Reference Guide</vt:lpstr>
      <vt:lpstr>Lenovo Topseller - Notebooks</vt:lpstr>
      <vt:lpstr>PowerPoint Presentation</vt:lpstr>
      <vt:lpstr>PowerPoint Presentation</vt:lpstr>
      <vt:lpstr>PowerPoint Presentation</vt:lpstr>
      <vt:lpstr>Velocity ThinkPad</vt:lpstr>
      <vt:lpstr>VELOCITY THINKPAD – E Series &amp; L Series </vt:lpstr>
      <vt:lpstr>Lenovo Topseller Notebooks </vt:lpstr>
      <vt:lpstr>VELOCITY NOTEBOOKS – ThinkBook </vt:lpstr>
      <vt:lpstr>ThinkCentre &amp; Lenovo Desktops </vt:lpstr>
      <vt:lpstr>What’s new?</vt:lpstr>
      <vt:lpstr>PowerPoint Presentation</vt:lpstr>
      <vt:lpstr>ThinkCentre M series Tiny  </vt:lpstr>
      <vt:lpstr>ThinkCentre Small Form Factor Desktops</vt:lpstr>
      <vt:lpstr>ThinkCentre neo Tiny &amp; SFF</vt:lpstr>
      <vt:lpstr>ThinkCentre AIO, non-touch</vt:lpstr>
      <vt:lpstr>ThinkVision Monitors</vt:lpstr>
      <vt:lpstr>Mobile Workstations &amp; ThinkStation</vt:lpstr>
      <vt:lpstr>Lenovo Topseller ThinkPad Mobile Workstations</vt:lpstr>
      <vt:lpstr>Lenovo Topseller ThinkPad Mobile Workstations P14s Gen 5 &amp; P16s Gen 3 Intel | Ultraportable performance</vt:lpstr>
      <vt:lpstr>Lenovo Topseller ThinkPad AMD Mobile Workstations </vt:lpstr>
      <vt:lpstr>Lenovo Topseller ThinkPad Mobile Workstations P16 | The Most Powerful ThinkPad Ever</vt:lpstr>
      <vt:lpstr>Lenovo Topseller ThinkPad Mobile Workstations P16v Gen 2 (Intel only) Value of Performance</vt:lpstr>
      <vt:lpstr>Lenovo Topseller ThinkPad Mobile Workstations P1 | The Machine You Need in the Device You Want</vt:lpstr>
      <vt:lpstr>Lenovo Topseller ThinkStation Desktop Workstations</vt:lpstr>
      <vt:lpstr>Lenovo Topseller ThinkStation Desktop Workstations P3 Tiny: World’s Smallest Professional Desktop Workstation Now available with Intel 13th Gen Core Performance</vt:lpstr>
      <vt:lpstr>Lenovo Topseller ThinkStation Desktop Workstations P3 Ultra SFF: Advanced Small Form Factor Tower Workstation </vt:lpstr>
      <vt:lpstr>Lenovo Topseller ThinkStation Desktop Workstations P5 Mainstream Professional Tower Desktop Workstation</vt:lpstr>
      <vt:lpstr>Lenovo Topseller ThinkStation Desktop Workstations P620 Advanced Performance Tower Workstations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LenovoTemplate-16x9_Expanded</dc:title>
  <dc:creator>Lenovo</dc:creator>
  <cp:lastModifiedBy>Elise Spassiani</cp:lastModifiedBy>
  <cp:revision>4</cp:revision>
  <dcterms:created xsi:type="dcterms:W3CDTF">2015-04-23T17:39:45Z</dcterms:created>
  <dcterms:modified xsi:type="dcterms:W3CDTF">2025-02-27T15:43:22Z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0x0101007C820D11F3EF5F46A1FE21E2DA43AAC5</vt:lpwstr>
  </property>
</Properties>
</file>